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9.xml"/>
  <Override ContentType="application/vnd.openxmlformats-officedocument.presentationml.notesSlide+xml" PartName="/ppt/notesSlides/notesSlide16.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22.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20.xml"/>
  <Override ContentType="application/vnd.openxmlformats-officedocument.presentationml.slideLayout+xml" PartName="/ppt/slideLayouts/slideLayout9.xml"/>
  <Override ContentType="application/vnd.openxmlformats-officedocument.presentationml.slideLayout+xml" PartName="/ppt/slideLayouts/slideLayout19.xml"/>
  <Override ContentType="application/vnd.openxmlformats-officedocument.presentationml.slideLayout+xml" PartName="/ppt/slideLayouts/slideLayout4.xml"/>
  <Override ContentType="application/vnd.openxmlformats-officedocument.presentationml.slideLayout+xml" PartName="/ppt/slideLayouts/slideLayout17.xml"/>
  <Override ContentType="application/vnd.openxmlformats-officedocument.presentationml.slideLayout+xml" PartName="/ppt/slideLayouts/slideLayout1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6.xml"/>
  <Override ContentType="application/vnd.openxmlformats-officedocument.presentationml.slideLayout+xml" PartName="/ppt/slideLayouts/slideLayout23.xml"/>
  <Override ContentType="application/vnd.openxmlformats-officedocument.presentationml.slideLayout+xml" PartName="/ppt/slideLayouts/slideLayout8.xml"/>
  <Override ContentType="application/vnd.openxmlformats-officedocument.presentationml.slideLayout+xml" PartName="/ppt/slideLayouts/slideLayout21.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0.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71" r:id="rId4"/>
    <p:sldMasterId id="2147483672" r:id="rId5"/>
  </p:sldMasterIdLst>
  <p:notesMasterIdLst>
    <p:notesMasterId r:id="rId6"/>
  </p:notesMasterIdLst>
  <p:sldIdLst>
    <p:sldId id="256" r:id="rId7"/>
    <p:sldId id="257" r:id="rId8"/>
    <p:sldId id="258" r:id="rId9"/>
    <p:sldId id="259" r:id="rId10"/>
    <p:sldId id="260" r:id="rId11"/>
    <p:sldId id="261" r:id="rId12"/>
    <p:sldId id="262" r:id="rId13"/>
    <p:sldId id="263" r:id="rId14"/>
    <p:sldId id="264" r:id="rId15"/>
    <p:sldId id="265" r:id="rId16"/>
    <p:sldId id="266" r:id="rId17"/>
    <p:sldId id="267" r:id="rId18"/>
    <p:sldId id="268" r:id="rId19"/>
    <p:sldId id="269" r:id="rId20"/>
    <p:sldId id="270" r:id="rId21"/>
    <p:sldId id="271" r:id="rId22"/>
    <p:sldId id="272" r:id="rId23"/>
    <p:sldId id="273" r:id="rId24"/>
    <p:sldId id="274" r:id="rId25"/>
    <p:sldId id="275" r:id="rId26"/>
  </p:sldIdLst>
  <p:sldSz cy="5143500" cx="9144000"/>
  <p:notesSz cx="6858000" cy="9144000"/>
  <p:embeddedFontLst>
    <p:embeddedFont>
      <p:font typeface="Roboto"/>
      <p:regular r:id="rId27"/>
      <p:bold r:id="rId28"/>
      <p:italic r:id="rId29"/>
      <p:boldItalic r:id="rId30"/>
    </p:embeddedFont>
    <p:embeddedFont>
      <p:font typeface="Montserrat"/>
      <p:regular r:id="rId31"/>
      <p:bold r:id="rId32"/>
      <p:italic r:id="rId33"/>
      <p:boldItalic r:id="rId34"/>
    </p:embeddedFont>
    <p:embeddedFont>
      <p:font typeface="Montserrat Medium"/>
      <p:regular r:id="rId35"/>
      <p:bold r:id="rId36"/>
      <p:italic r:id="rId37"/>
      <p:boldItalic r:id="rId38"/>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747775"/>
          </p15:clr>
        </p15:guide>
        <p15:guide id="2" pos="2880">
          <p15:clr>
            <a:srgbClr val="747775"/>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slide" Target="slides/slide14.xml"/><Relationship Id="rId22" Type="http://schemas.openxmlformats.org/officeDocument/2006/relationships/slide" Target="slides/slide16.xml"/><Relationship Id="rId21" Type="http://schemas.openxmlformats.org/officeDocument/2006/relationships/slide" Target="slides/slide15.xml"/><Relationship Id="rId24" Type="http://schemas.openxmlformats.org/officeDocument/2006/relationships/slide" Target="slides/slide18.xml"/><Relationship Id="rId23" Type="http://schemas.openxmlformats.org/officeDocument/2006/relationships/slide" Target="slides/slide17.xml"/><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3.xml"/><Relationship Id="rId26" Type="http://schemas.openxmlformats.org/officeDocument/2006/relationships/slide" Target="slides/slide20.xml"/><Relationship Id="rId25" Type="http://schemas.openxmlformats.org/officeDocument/2006/relationships/slide" Target="slides/slide19.xml"/><Relationship Id="rId28" Type="http://schemas.openxmlformats.org/officeDocument/2006/relationships/font" Target="fonts/Roboto-bold.fntdata"/><Relationship Id="rId27" Type="http://schemas.openxmlformats.org/officeDocument/2006/relationships/font" Target="fonts/Roboto-regular.fntdata"/><Relationship Id="rId5" Type="http://schemas.openxmlformats.org/officeDocument/2006/relationships/slideMaster" Target="slideMasters/slideMaster2.xml"/><Relationship Id="rId6" Type="http://schemas.openxmlformats.org/officeDocument/2006/relationships/notesMaster" Target="notesMasters/notesMaster1.xml"/><Relationship Id="rId29" Type="http://schemas.openxmlformats.org/officeDocument/2006/relationships/font" Target="fonts/Roboto-italic.fntdata"/><Relationship Id="rId7" Type="http://schemas.openxmlformats.org/officeDocument/2006/relationships/slide" Target="slides/slide1.xml"/><Relationship Id="rId8" Type="http://schemas.openxmlformats.org/officeDocument/2006/relationships/slide" Target="slides/slide2.xml"/><Relationship Id="rId31" Type="http://schemas.openxmlformats.org/officeDocument/2006/relationships/font" Target="fonts/Montserrat-regular.fntdata"/><Relationship Id="rId30" Type="http://schemas.openxmlformats.org/officeDocument/2006/relationships/font" Target="fonts/Roboto-boldItalic.fntdata"/><Relationship Id="rId11" Type="http://schemas.openxmlformats.org/officeDocument/2006/relationships/slide" Target="slides/slide5.xml"/><Relationship Id="rId33" Type="http://schemas.openxmlformats.org/officeDocument/2006/relationships/font" Target="fonts/Montserrat-italic.fntdata"/><Relationship Id="rId10" Type="http://schemas.openxmlformats.org/officeDocument/2006/relationships/slide" Target="slides/slide4.xml"/><Relationship Id="rId32" Type="http://schemas.openxmlformats.org/officeDocument/2006/relationships/font" Target="fonts/Montserrat-bold.fntdata"/><Relationship Id="rId13" Type="http://schemas.openxmlformats.org/officeDocument/2006/relationships/slide" Target="slides/slide7.xml"/><Relationship Id="rId35" Type="http://schemas.openxmlformats.org/officeDocument/2006/relationships/font" Target="fonts/MontserratMedium-regular.fntdata"/><Relationship Id="rId12" Type="http://schemas.openxmlformats.org/officeDocument/2006/relationships/slide" Target="slides/slide6.xml"/><Relationship Id="rId34" Type="http://schemas.openxmlformats.org/officeDocument/2006/relationships/font" Target="fonts/Montserrat-boldItalic.fntdata"/><Relationship Id="rId15" Type="http://schemas.openxmlformats.org/officeDocument/2006/relationships/slide" Target="slides/slide9.xml"/><Relationship Id="rId37" Type="http://schemas.openxmlformats.org/officeDocument/2006/relationships/font" Target="fonts/MontserratMedium-italic.fntdata"/><Relationship Id="rId14" Type="http://schemas.openxmlformats.org/officeDocument/2006/relationships/slide" Target="slides/slide8.xml"/><Relationship Id="rId36" Type="http://schemas.openxmlformats.org/officeDocument/2006/relationships/font" Target="fonts/MontserratMedium-bold.fntdata"/><Relationship Id="rId17" Type="http://schemas.openxmlformats.org/officeDocument/2006/relationships/slide" Target="slides/slide11.xml"/><Relationship Id="rId16" Type="http://schemas.openxmlformats.org/officeDocument/2006/relationships/slide" Target="slides/slide10.xml"/><Relationship Id="rId38" Type="http://schemas.openxmlformats.org/officeDocument/2006/relationships/font" Target="fonts/MontserratMedium-boldItalic.fntdata"/><Relationship Id="rId19" Type="http://schemas.openxmlformats.org/officeDocument/2006/relationships/slide" Target="slides/slide13.xml"/><Relationship Id="rId18" Type="http://schemas.openxmlformats.org/officeDocument/2006/relationships/slide" Target="slides/slide1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9" name="Shape 129"/>
        <p:cNvGrpSpPr/>
        <p:nvPr/>
      </p:nvGrpSpPr>
      <p:grpSpPr>
        <a:xfrm>
          <a:off x="0" y="0"/>
          <a:ext cx="0" cy="0"/>
          <a:chOff x="0" y="0"/>
          <a:chExt cx="0" cy="0"/>
        </a:xfrm>
      </p:grpSpPr>
      <p:sp>
        <p:nvSpPr>
          <p:cNvPr id="130" name="Google Shape;130;g30d82d55920_0_26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1" name="Google Shape;131;g30d82d55920_0_26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0" name="Shape 200"/>
        <p:cNvGrpSpPr/>
        <p:nvPr/>
      </p:nvGrpSpPr>
      <p:grpSpPr>
        <a:xfrm>
          <a:off x="0" y="0"/>
          <a:ext cx="0" cy="0"/>
          <a:chOff x="0" y="0"/>
          <a:chExt cx="0" cy="0"/>
        </a:xfrm>
      </p:grpSpPr>
      <p:sp>
        <p:nvSpPr>
          <p:cNvPr id="201" name="Google Shape;201;g30f11055f19_0_1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02" name="Google Shape;202;g30f11055f19_0_1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5" name="Shape 205"/>
        <p:cNvGrpSpPr/>
        <p:nvPr/>
      </p:nvGrpSpPr>
      <p:grpSpPr>
        <a:xfrm>
          <a:off x="0" y="0"/>
          <a:ext cx="0" cy="0"/>
          <a:chOff x="0" y="0"/>
          <a:chExt cx="0" cy="0"/>
        </a:xfrm>
      </p:grpSpPr>
      <p:sp>
        <p:nvSpPr>
          <p:cNvPr id="206" name="Google Shape;206;g30f11055f19_0_1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07" name="Google Shape;207;g30f11055f19_0_1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1" name="Shape 211"/>
        <p:cNvGrpSpPr/>
        <p:nvPr/>
      </p:nvGrpSpPr>
      <p:grpSpPr>
        <a:xfrm>
          <a:off x="0" y="0"/>
          <a:ext cx="0" cy="0"/>
          <a:chOff x="0" y="0"/>
          <a:chExt cx="0" cy="0"/>
        </a:xfrm>
      </p:grpSpPr>
      <p:sp>
        <p:nvSpPr>
          <p:cNvPr id="212" name="Google Shape;212;g30d82d55920_0_42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13" name="Google Shape;213;g30d82d55920_0_42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9" name="Shape 219"/>
        <p:cNvGrpSpPr/>
        <p:nvPr/>
      </p:nvGrpSpPr>
      <p:grpSpPr>
        <a:xfrm>
          <a:off x="0" y="0"/>
          <a:ext cx="0" cy="0"/>
          <a:chOff x="0" y="0"/>
          <a:chExt cx="0" cy="0"/>
        </a:xfrm>
      </p:grpSpPr>
      <p:sp>
        <p:nvSpPr>
          <p:cNvPr id="220" name="Google Shape;220;g30d82d55920_0_43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21" name="Google Shape;221;g30d82d55920_0_43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8" name="Shape 228"/>
        <p:cNvGrpSpPr/>
        <p:nvPr/>
      </p:nvGrpSpPr>
      <p:grpSpPr>
        <a:xfrm>
          <a:off x="0" y="0"/>
          <a:ext cx="0" cy="0"/>
          <a:chOff x="0" y="0"/>
          <a:chExt cx="0" cy="0"/>
        </a:xfrm>
      </p:grpSpPr>
      <p:sp>
        <p:nvSpPr>
          <p:cNvPr id="229" name="Google Shape;229;g30d82d55920_0_44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30" name="Google Shape;230;g30d82d55920_0_44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7" name="Shape 237"/>
        <p:cNvGrpSpPr/>
        <p:nvPr/>
      </p:nvGrpSpPr>
      <p:grpSpPr>
        <a:xfrm>
          <a:off x="0" y="0"/>
          <a:ext cx="0" cy="0"/>
          <a:chOff x="0" y="0"/>
          <a:chExt cx="0" cy="0"/>
        </a:xfrm>
      </p:grpSpPr>
      <p:sp>
        <p:nvSpPr>
          <p:cNvPr id="238" name="Google Shape;238;g30d82d55920_0_45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39" name="Google Shape;239;g30d82d55920_0_45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6" name="Shape 246"/>
        <p:cNvGrpSpPr/>
        <p:nvPr/>
      </p:nvGrpSpPr>
      <p:grpSpPr>
        <a:xfrm>
          <a:off x="0" y="0"/>
          <a:ext cx="0" cy="0"/>
          <a:chOff x="0" y="0"/>
          <a:chExt cx="0" cy="0"/>
        </a:xfrm>
      </p:grpSpPr>
      <p:sp>
        <p:nvSpPr>
          <p:cNvPr id="247" name="Google Shape;247;g30d82d55920_0_45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48" name="Google Shape;248;g30d82d55920_0_45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5" name="Shape 255"/>
        <p:cNvGrpSpPr/>
        <p:nvPr/>
      </p:nvGrpSpPr>
      <p:grpSpPr>
        <a:xfrm>
          <a:off x="0" y="0"/>
          <a:ext cx="0" cy="0"/>
          <a:chOff x="0" y="0"/>
          <a:chExt cx="0" cy="0"/>
        </a:xfrm>
      </p:grpSpPr>
      <p:sp>
        <p:nvSpPr>
          <p:cNvPr id="256" name="Google Shape;256;g30d82d55920_0_46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57" name="Google Shape;257;g30d82d55920_0_46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4" name="Shape 264"/>
        <p:cNvGrpSpPr/>
        <p:nvPr/>
      </p:nvGrpSpPr>
      <p:grpSpPr>
        <a:xfrm>
          <a:off x="0" y="0"/>
          <a:ext cx="0" cy="0"/>
          <a:chOff x="0" y="0"/>
          <a:chExt cx="0" cy="0"/>
        </a:xfrm>
      </p:grpSpPr>
      <p:sp>
        <p:nvSpPr>
          <p:cNvPr id="265" name="Google Shape;265;g30d82d55920_0_47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66" name="Google Shape;266;g30d82d55920_0_47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3" name="Shape 273"/>
        <p:cNvGrpSpPr/>
        <p:nvPr/>
      </p:nvGrpSpPr>
      <p:grpSpPr>
        <a:xfrm>
          <a:off x="0" y="0"/>
          <a:ext cx="0" cy="0"/>
          <a:chOff x="0" y="0"/>
          <a:chExt cx="0" cy="0"/>
        </a:xfrm>
      </p:grpSpPr>
      <p:sp>
        <p:nvSpPr>
          <p:cNvPr id="274" name="Google Shape;274;g30ea03b9721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75" name="Google Shape;275;g30ea03b9721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6" name="Shape 136"/>
        <p:cNvGrpSpPr/>
        <p:nvPr/>
      </p:nvGrpSpPr>
      <p:grpSpPr>
        <a:xfrm>
          <a:off x="0" y="0"/>
          <a:ext cx="0" cy="0"/>
          <a:chOff x="0" y="0"/>
          <a:chExt cx="0" cy="0"/>
        </a:xfrm>
      </p:grpSpPr>
      <p:sp>
        <p:nvSpPr>
          <p:cNvPr id="137" name="Google Shape;137;g30d82d55920_0_36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8" name="Google Shape;138;g30d82d55920_0_36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1" name="Shape 281"/>
        <p:cNvGrpSpPr/>
        <p:nvPr/>
      </p:nvGrpSpPr>
      <p:grpSpPr>
        <a:xfrm>
          <a:off x="0" y="0"/>
          <a:ext cx="0" cy="0"/>
          <a:chOff x="0" y="0"/>
          <a:chExt cx="0" cy="0"/>
        </a:xfrm>
      </p:grpSpPr>
      <p:sp>
        <p:nvSpPr>
          <p:cNvPr id="282" name="Google Shape;282;g30d82d55920_0_48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83" name="Google Shape;283;g30d82d55920_0_48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4" name="Shape 144"/>
        <p:cNvGrpSpPr/>
        <p:nvPr/>
      </p:nvGrpSpPr>
      <p:grpSpPr>
        <a:xfrm>
          <a:off x="0" y="0"/>
          <a:ext cx="0" cy="0"/>
          <a:chOff x="0" y="0"/>
          <a:chExt cx="0" cy="0"/>
        </a:xfrm>
      </p:grpSpPr>
      <p:sp>
        <p:nvSpPr>
          <p:cNvPr id="145" name="Google Shape;145;g30d82d55920_0_39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6" name="Google Shape;146;g30d82d55920_0_39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1" name="Shape 151"/>
        <p:cNvGrpSpPr/>
        <p:nvPr/>
      </p:nvGrpSpPr>
      <p:grpSpPr>
        <a:xfrm>
          <a:off x="0" y="0"/>
          <a:ext cx="0" cy="0"/>
          <a:chOff x="0" y="0"/>
          <a:chExt cx="0" cy="0"/>
        </a:xfrm>
      </p:grpSpPr>
      <p:sp>
        <p:nvSpPr>
          <p:cNvPr id="152" name="Google Shape;152;g30d82d55920_0_39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3" name="Google Shape;153;g30d82d55920_0_39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9" name="Shape 159"/>
        <p:cNvGrpSpPr/>
        <p:nvPr/>
      </p:nvGrpSpPr>
      <p:grpSpPr>
        <a:xfrm>
          <a:off x="0" y="0"/>
          <a:ext cx="0" cy="0"/>
          <a:chOff x="0" y="0"/>
          <a:chExt cx="0" cy="0"/>
        </a:xfrm>
      </p:grpSpPr>
      <p:sp>
        <p:nvSpPr>
          <p:cNvPr id="160" name="Google Shape;160;g30d82d55920_0_40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1" name="Google Shape;161;g30d82d55920_0_40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7" name="Shape 167"/>
        <p:cNvGrpSpPr/>
        <p:nvPr/>
      </p:nvGrpSpPr>
      <p:grpSpPr>
        <a:xfrm>
          <a:off x="0" y="0"/>
          <a:ext cx="0" cy="0"/>
          <a:chOff x="0" y="0"/>
          <a:chExt cx="0" cy="0"/>
        </a:xfrm>
      </p:grpSpPr>
      <p:sp>
        <p:nvSpPr>
          <p:cNvPr id="168" name="Google Shape;168;g30d82d55920_0_41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9" name="Google Shape;169;g30d82d55920_0_41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6" name="Shape 176"/>
        <p:cNvGrpSpPr/>
        <p:nvPr/>
      </p:nvGrpSpPr>
      <p:grpSpPr>
        <a:xfrm>
          <a:off x="0" y="0"/>
          <a:ext cx="0" cy="0"/>
          <a:chOff x="0" y="0"/>
          <a:chExt cx="0" cy="0"/>
        </a:xfrm>
      </p:grpSpPr>
      <p:sp>
        <p:nvSpPr>
          <p:cNvPr id="177" name="Google Shape;177;g30f11055f19_0_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78" name="Google Shape;178;g30f11055f19_0_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4" name="Shape 184"/>
        <p:cNvGrpSpPr/>
        <p:nvPr/>
      </p:nvGrpSpPr>
      <p:grpSpPr>
        <a:xfrm>
          <a:off x="0" y="0"/>
          <a:ext cx="0" cy="0"/>
          <a:chOff x="0" y="0"/>
          <a:chExt cx="0" cy="0"/>
        </a:xfrm>
      </p:grpSpPr>
      <p:sp>
        <p:nvSpPr>
          <p:cNvPr id="185" name="Google Shape;185;g30d25415ac5_0_2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86" name="Google Shape;186;g30d25415ac5_0_2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2" name="Shape 192"/>
        <p:cNvGrpSpPr/>
        <p:nvPr/>
      </p:nvGrpSpPr>
      <p:grpSpPr>
        <a:xfrm>
          <a:off x="0" y="0"/>
          <a:ext cx="0" cy="0"/>
          <a:chOff x="0" y="0"/>
          <a:chExt cx="0" cy="0"/>
        </a:xfrm>
      </p:grpSpPr>
      <p:sp>
        <p:nvSpPr>
          <p:cNvPr id="193" name="Google Shape;193;g30d82d55920_0_41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94" name="Google Shape;194;g30d82d55920_0_41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2"/>
          <p:cNvSpPr txBox="1"/>
          <p:nvPr>
            <p:ph type="ctrTitle"/>
          </p:nvPr>
        </p:nvSpPr>
        <p:spPr>
          <a:xfrm>
            <a:off x="311708" y="744575"/>
            <a:ext cx="8520600" cy="2052600"/>
          </a:xfrm>
          <a:prstGeom prst="rect">
            <a:avLst/>
          </a:prstGeom>
        </p:spPr>
        <p:txBody>
          <a:bodyPr anchorCtr="0" anchor="b" bIns="91425" lIns="91425" spcFirstLastPara="1" rIns="91425" wrap="square" tIns="91425">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11" name="Google Shape;11;p2"/>
          <p:cNvSpPr txBox="1"/>
          <p:nvPr>
            <p:ph idx="1" type="subTitle"/>
          </p:nvPr>
        </p:nvSpPr>
        <p:spPr>
          <a:xfrm>
            <a:off x="311700" y="2834125"/>
            <a:ext cx="8520600" cy="7926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2" name="Google Shape;12;p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4" name="Shape 44"/>
        <p:cNvGrpSpPr/>
        <p:nvPr/>
      </p:nvGrpSpPr>
      <p:grpSpPr>
        <a:xfrm>
          <a:off x="0" y="0"/>
          <a:ext cx="0" cy="0"/>
          <a:chOff x="0" y="0"/>
          <a:chExt cx="0" cy="0"/>
        </a:xfrm>
      </p:grpSpPr>
      <p:sp>
        <p:nvSpPr>
          <p:cNvPr id="45" name="Google Shape;45;p11"/>
          <p:cNvSpPr txBox="1"/>
          <p:nvPr>
            <p:ph hasCustomPrompt="1" type="title"/>
          </p:nvPr>
        </p:nvSpPr>
        <p:spPr>
          <a:xfrm>
            <a:off x="311700" y="1106125"/>
            <a:ext cx="8520600" cy="1963500"/>
          </a:xfrm>
          <a:prstGeom prst="rect">
            <a:avLst/>
          </a:prstGeom>
        </p:spPr>
        <p:txBody>
          <a:bodyPr anchorCtr="0" anchor="b" bIns="91425" lIns="91425" spcFirstLastPara="1" rIns="91425" wrap="square" tIns="91425">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p:nvPr>
            <p:ph idx="1" type="body"/>
          </p:nvPr>
        </p:nvSpPr>
        <p:spPr>
          <a:xfrm>
            <a:off x="311700" y="3152225"/>
            <a:ext cx="8520600" cy="1300800"/>
          </a:xfrm>
          <a:prstGeom prst="rect">
            <a:avLst/>
          </a:prstGeom>
        </p:spPr>
        <p:txBody>
          <a:bodyPr anchorCtr="0" anchor="t" bIns="91425" lIns="91425" spcFirstLastPara="1" rIns="91425" wrap="square" tIns="91425">
            <a:normAutofit/>
          </a:bodyPr>
          <a:lstStyle>
            <a:lvl1pPr indent="-342900" lvl="0" marL="457200" algn="ctr">
              <a:spcBef>
                <a:spcPts val="0"/>
              </a:spcBef>
              <a:spcAft>
                <a:spcPts val="0"/>
              </a:spcAft>
              <a:buSzPts val="1800"/>
              <a:buChar char="●"/>
              <a:defRPr/>
            </a:lvl1pPr>
            <a:lvl2pPr indent="-317500" lvl="1" marL="914400" algn="ctr">
              <a:spcBef>
                <a:spcPts val="0"/>
              </a:spcBef>
              <a:spcAft>
                <a:spcPts val="0"/>
              </a:spcAft>
              <a:buSzPts val="1400"/>
              <a:buChar char="○"/>
              <a:defRPr/>
            </a:lvl2pPr>
            <a:lvl3pPr indent="-317500" lvl="2" marL="1371600" algn="ctr">
              <a:spcBef>
                <a:spcPts val="0"/>
              </a:spcBef>
              <a:spcAft>
                <a:spcPts val="0"/>
              </a:spcAft>
              <a:buSzPts val="1400"/>
              <a:buChar char="■"/>
              <a:defRPr/>
            </a:lvl3pPr>
            <a:lvl4pPr indent="-317500" lvl="3" marL="1828800" algn="ctr">
              <a:spcBef>
                <a:spcPts val="0"/>
              </a:spcBef>
              <a:spcAft>
                <a:spcPts val="0"/>
              </a:spcAft>
              <a:buSzPts val="1400"/>
              <a:buChar char="●"/>
              <a:defRPr/>
            </a:lvl4pPr>
            <a:lvl5pPr indent="-317500" lvl="4" marL="2286000" algn="ctr">
              <a:spcBef>
                <a:spcPts val="0"/>
              </a:spcBef>
              <a:spcAft>
                <a:spcPts val="0"/>
              </a:spcAft>
              <a:buSzPts val="1400"/>
              <a:buChar char="○"/>
              <a:defRPr/>
            </a:lvl5pPr>
            <a:lvl6pPr indent="-317500" lvl="5" marL="2743200" algn="ctr">
              <a:spcBef>
                <a:spcPts val="0"/>
              </a:spcBef>
              <a:spcAft>
                <a:spcPts val="0"/>
              </a:spcAft>
              <a:buSzPts val="1400"/>
              <a:buChar char="■"/>
              <a:defRPr/>
            </a:lvl6pPr>
            <a:lvl7pPr indent="-317500" lvl="6" marL="3200400" algn="ctr">
              <a:spcBef>
                <a:spcPts val="0"/>
              </a:spcBef>
              <a:spcAft>
                <a:spcPts val="0"/>
              </a:spcAft>
              <a:buSzPts val="1400"/>
              <a:buChar char="●"/>
              <a:defRPr/>
            </a:lvl7pPr>
            <a:lvl8pPr indent="-317500" lvl="7" marL="3657600" algn="ctr">
              <a:spcBef>
                <a:spcPts val="0"/>
              </a:spcBef>
              <a:spcAft>
                <a:spcPts val="0"/>
              </a:spcAft>
              <a:buSzPts val="1400"/>
              <a:buChar char="○"/>
              <a:defRPr/>
            </a:lvl8pPr>
            <a:lvl9pPr indent="-317500" lvl="8" marL="4114800" algn="ctr">
              <a:spcBef>
                <a:spcPts val="0"/>
              </a:spcBef>
              <a:spcAft>
                <a:spcPts val="0"/>
              </a:spcAft>
              <a:buSzPts val="1400"/>
              <a:buChar char="■"/>
              <a:defRPr/>
            </a:lvl9pPr>
          </a:lstStyle>
          <a:p/>
        </p:txBody>
      </p:sp>
      <p:sp>
        <p:nvSpPr>
          <p:cNvPr id="47" name="Google Shape;47;p11"/>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48" name="Shape 48"/>
        <p:cNvGrpSpPr/>
        <p:nvPr/>
      </p:nvGrpSpPr>
      <p:grpSpPr>
        <a:xfrm>
          <a:off x="0" y="0"/>
          <a:ext cx="0" cy="0"/>
          <a:chOff x="0" y="0"/>
          <a:chExt cx="0" cy="0"/>
        </a:xfrm>
      </p:grpSpPr>
      <p:sp>
        <p:nvSpPr>
          <p:cNvPr id="49" name="Google Shape;49;p1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56" name="Shape 56"/>
        <p:cNvGrpSpPr/>
        <p:nvPr/>
      </p:nvGrpSpPr>
      <p:grpSpPr>
        <a:xfrm>
          <a:off x="0" y="0"/>
          <a:ext cx="0" cy="0"/>
          <a:chOff x="0" y="0"/>
          <a:chExt cx="0" cy="0"/>
        </a:xfrm>
      </p:grpSpPr>
      <p:sp>
        <p:nvSpPr>
          <p:cNvPr id="57" name="Google Shape;57;p14"/>
          <p:cNvSpPr txBox="1"/>
          <p:nvPr>
            <p:ph type="ctrTitle"/>
          </p:nvPr>
        </p:nvSpPr>
        <p:spPr>
          <a:xfrm>
            <a:off x="685800" y="1597819"/>
            <a:ext cx="7772400" cy="11025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8" name="Google Shape;58;p14"/>
          <p:cNvSpPr txBox="1"/>
          <p:nvPr>
            <p:ph idx="1" type="subTitle"/>
          </p:nvPr>
        </p:nvSpPr>
        <p:spPr>
          <a:xfrm>
            <a:off x="1371600" y="2914650"/>
            <a:ext cx="6400800" cy="1314600"/>
          </a:xfrm>
          <a:prstGeom prst="rect">
            <a:avLst/>
          </a:prstGeom>
          <a:noFill/>
          <a:ln>
            <a:noFill/>
          </a:ln>
        </p:spPr>
        <p:txBody>
          <a:bodyPr anchorCtr="0" anchor="t" bIns="45700" lIns="91425" spcFirstLastPara="1" rIns="91425" wrap="square" tIns="45700">
            <a:normAutofit/>
          </a:bodyPr>
          <a:lstStyle>
            <a:lvl1pPr lvl="0" algn="ctr">
              <a:spcBef>
                <a:spcPts val="640"/>
              </a:spcBef>
              <a:spcAft>
                <a:spcPts val="0"/>
              </a:spcAft>
              <a:buClr>
                <a:srgbClr val="888888"/>
              </a:buClr>
              <a:buSzPts val="3200"/>
              <a:buNone/>
              <a:defRPr>
                <a:solidFill>
                  <a:srgbClr val="888888"/>
                </a:solidFill>
              </a:defRPr>
            </a:lvl1pPr>
            <a:lvl2pPr lvl="1" algn="ctr">
              <a:spcBef>
                <a:spcPts val="560"/>
              </a:spcBef>
              <a:spcAft>
                <a:spcPts val="0"/>
              </a:spcAft>
              <a:buClr>
                <a:srgbClr val="888888"/>
              </a:buClr>
              <a:buSzPts val="2800"/>
              <a:buNone/>
              <a:defRPr>
                <a:solidFill>
                  <a:srgbClr val="888888"/>
                </a:solidFill>
              </a:defRPr>
            </a:lvl2pPr>
            <a:lvl3pPr lvl="2" algn="ctr">
              <a:spcBef>
                <a:spcPts val="480"/>
              </a:spcBef>
              <a:spcAft>
                <a:spcPts val="0"/>
              </a:spcAft>
              <a:buClr>
                <a:srgbClr val="888888"/>
              </a:buClr>
              <a:buSzPts val="2400"/>
              <a:buNone/>
              <a:defRPr>
                <a:solidFill>
                  <a:srgbClr val="888888"/>
                </a:solidFill>
              </a:defRPr>
            </a:lvl3pPr>
            <a:lvl4pPr lvl="3" algn="ctr">
              <a:spcBef>
                <a:spcPts val="400"/>
              </a:spcBef>
              <a:spcAft>
                <a:spcPts val="0"/>
              </a:spcAft>
              <a:buClr>
                <a:srgbClr val="888888"/>
              </a:buClr>
              <a:buSzPts val="2000"/>
              <a:buNone/>
              <a:defRPr>
                <a:solidFill>
                  <a:srgbClr val="888888"/>
                </a:solidFill>
              </a:defRPr>
            </a:lvl4pPr>
            <a:lvl5pPr lvl="4" algn="ctr">
              <a:spcBef>
                <a:spcPts val="400"/>
              </a:spcBef>
              <a:spcAft>
                <a:spcPts val="0"/>
              </a:spcAft>
              <a:buClr>
                <a:srgbClr val="888888"/>
              </a:buClr>
              <a:buSzPts val="2000"/>
              <a:buNone/>
              <a:defRPr>
                <a:solidFill>
                  <a:srgbClr val="888888"/>
                </a:solidFill>
              </a:defRPr>
            </a:lvl5pPr>
            <a:lvl6pPr lvl="5" algn="ctr">
              <a:spcBef>
                <a:spcPts val="400"/>
              </a:spcBef>
              <a:spcAft>
                <a:spcPts val="0"/>
              </a:spcAft>
              <a:buClr>
                <a:srgbClr val="888888"/>
              </a:buClr>
              <a:buSzPts val="2000"/>
              <a:buNone/>
              <a:defRPr>
                <a:solidFill>
                  <a:srgbClr val="888888"/>
                </a:solidFill>
              </a:defRPr>
            </a:lvl6pPr>
            <a:lvl7pPr lvl="6" algn="ctr">
              <a:spcBef>
                <a:spcPts val="400"/>
              </a:spcBef>
              <a:spcAft>
                <a:spcPts val="0"/>
              </a:spcAft>
              <a:buClr>
                <a:srgbClr val="888888"/>
              </a:buClr>
              <a:buSzPts val="2000"/>
              <a:buNone/>
              <a:defRPr>
                <a:solidFill>
                  <a:srgbClr val="888888"/>
                </a:solidFill>
              </a:defRPr>
            </a:lvl7pPr>
            <a:lvl8pPr lvl="7" algn="ctr">
              <a:spcBef>
                <a:spcPts val="400"/>
              </a:spcBef>
              <a:spcAft>
                <a:spcPts val="0"/>
              </a:spcAft>
              <a:buClr>
                <a:srgbClr val="888888"/>
              </a:buClr>
              <a:buSzPts val="2000"/>
              <a:buNone/>
              <a:defRPr>
                <a:solidFill>
                  <a:srgbClr val="888888"/>
                </a:solidFill>
              </a:defRPr>
            </a:lvl8pPr>
            <a:lvl9pPr lvl="8" algn="ctr">
              <a:spcBef>
                <a:spcPts val="400"/>
              </a:spcBef>
              <a:spcAft>
                <a:spcPts val="0"/>
              </a:spcAft>
              <a:buClr>
                <a:srgbClr val="888888"/>
              </a:buClr>
              <a:buSzPts val="2000"/>
              <a:buNone/>
              <a:defRPr>
                <a:solidFill>
                  <a:srgbClr val="888888"/>
                </a:solidFill>
              </a:defRPr>
            </a:lvl9pPr>
          </a:lstStyle>
          <a:p/>
        </p:txBody>
      </p:sp>
      <p:sp>
        <p:nvSpPr>
          <p:cNvPr id="59" name="Google Shape;59;p14"/>
          <p:cNvSpPr txBox="1"/>
          <p:nvPr>
            <p:ph idx="10" type="dt"/>
          </p:nvPr>
        </p:nvSpPr>
        <p:spPr>
          <a:xfrm>
            <a:off x="457200" y="4767263"/>
            <a:ext cx="2133600" cy="273900"/>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0" name="Google Shape;60;p14"/>
          <p:cNvSpPr txBox="1"/>
          <p:nvPr>
            <p:ph idx="11" type="ftr"/>
          </p:nvPr>
        </p:nvSpPr>
        <p:spPr>
          <a:xfrm>
            <a:off x="3124200" y="4767263"/>
            <a:ext cx="2895600" cy="273900"/>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1" name="Google Shape;61;p14"/>
          <p:cNvSpPr txBox="1"/>
          <p:nvPr>
            <p:ph idx="12" type="sldNum"/>
          </p:nvPr>
        </p:nvSpPr>
        <p:spPr>
          <a:xfrm>
            <a:off x="6553200" y="4767263"/>
            <a:ext cx="2133600" cy="273900"/>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62" name="Shape 62"/>
        <p:cNvGrpSpPr/>
        <p:nvPr/>
      </p:nvGrpSpPr>
      <p:grpSpPr>
        <a:xfrm>
          <a:off x="0" y="0"/>
          <a:ext cx="0" cy="0"/>
          <a:chOff x="0" y="0"/>
          <a:chExt cx="0" cy="0"/>
        </a:xfrm>
      </p:grpSpPr>
      <p:sp>
        <p:nvSpPr>
          <p:cNvPr id="63" name="Google Shape;63;p15"/>
          <p:cNvSpPr txBox="1"/>
          <p:nvPr>
            <p:ph type="title"/>
          </p:nvPr>
        </p:nvSpPr>
        <p:spPr>
          <a:xfrm>
            <a:off x="457200" y="205978"/>
            <a:ext cx="8229600" cy="8574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4" name="Google Shape;64;p15"/>
          <p:cNvSpPr txBox="1"/>
          <p:nvPr>
            <p:ph idx="1" type="body"/>
          </p:nvPr>
        </p:nvSpPr>
        <p:spPr>
          <a:xfrm>
            <a:off x="457200" y="1200150"/>
            <a:ext cx="8229600" cy="3394500"/>
          </a:xfrm>
          <a:prstGeom prst="rect">
            <a:avLst/>
          </a:prstGeom>
          <a:noFill/>
          <a:ln>
            <a:noFill/>
          </a:ln>
        </p:spPr>
        <p:txBody>
          <a:bodyPr anchorCtr="0" anchor="t" bIns="45700" lIns="91425" spcFirstLastPara="1" rIns="91425" wrap="square" tIns="45700">
            <a:normAutofit/>
          </a:bodyPr>
          <a:lstStyle>
            <a:lvl1pPr indent="-342900" lvl="0" marL="457200" algn="l">
              <a:spcBef>
                <a:spcPts val="360"/>
              </a:spcBef>
              <a:spcAft>
                <a:spcPts val="0"/>
              </a:spcAft>
              <a:buClr>
                <a:schemeClr val="dk1"/>
              </a:buClr>
              <a:buSzPts val="1800"/>
              <a:buChar char="•"/>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65" name="Google Shape;65;p15"/>
          <p:cNvSpPr txBox="1"/>
          <p:nvPr>
            <p:ph idx="10" type="dt"/>
          </p:nvPr>
        </p:nvSpPr>
        <p:spPr>
          <a:xfrm>
            <a:off x="457200" y="4767263"/>
            <a:ext cx="2133600" cy="273900"/>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6" name="Google Shape;66;p15"/>
          <p:cNvSpPr txBox="1"/>
          <p:nvPr>
            <p:ph idx="11" type="ftr"/>
          </p:nvPr>
        </p:nvSpPr>
        <p:spPr>
          <a:xfrm>
            <a:off x="3124200" y="4767263"/>
            <a:ext cx="2895600" cy="273900"/>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7" name="Google Shape;67;p15"/>
          <p:cNvSpPr txBox="1"/>
          <p:nvPr>
            <p:ph idx="12" type="sldNum"/>
          </p:nvPr>
        </p:nvSpPr>
        <p:spPr>
          <a:xfrm>
            <a:off x="6553200" y="4767263"/>
            <a:ext cx="2133600" cy="273900"/>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68" name="Shape 68"/>
        <p:cNvGrpSpPr/>
        <p:nvPr/>
      </p:nvGrpSpPr>
      <p:grpSpPr>
        <a:xfrm>
          <a:off x="0" y="0"/>
          <a:ext cx="0" cy="0"/>
          <a:chOff x="0" y="0"/>
          <a:chExt cx="0" cy="0"/>
        </a:xfrm>
      </p:grpSpPr>
      <p:sp>
        <p:nvSpPr>
          <p:cNvPr id="69" name="Google Shape;69;p16"/>
          <p:cNvSpPr txBox="1"/>
          <p:nvPr>
            <p:ph type="title"/>
          </p:nvPr>
        </p:nvSpPr>
        <p:spPr>
          <a:xfrm>
            <a:off x="722313" y="3305175"/>
            <a:ext cx="7772400" cy="1021500"/>
          </a:xfrm>
          <a:prstGeom prst="rect">
            <a:avLst/>
          </a:prstGeom>
          <a:noFill/>
          <a:ln>
            <a:noFill/>
          </a:ln>
        </p:spPr>
        <p:txBody>
          <a:bodyPr anchorCtr="0" anchor="t" bIns="45700" lIns="91425" spcFirstLastPara="1" rIns="91425" wrap="square" tIns="45700">
            <a:normAutofit/>
          </a:bodyPr>
          <a:lstStyle>
            <a:lvl1pPr lvl="0" algn="l">
              <a:spcBef>
                <a:spcPts val="0"/>
              </a:spcBef>
              <a:spcAft>
                <a:spcPts val="0"/>
              </a:spcAft>
              <a:buClr>
                <a:schemeClr val="dk1"/>
              </a:buClr>
              <a:buSzPts val="4000"/>
              <a:buFont typeface="Calibri"/>
              <a:buNone/>
              <a:defRPr b="1" sz="4000" cap="none"/>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0" name="Google Shape;70;p16"/>
          <p:cNvSpPr txBox="1"/>
          <p:nvPr>
            <p:ph idx="1" type="body"/>
          </p:nvPr>
        </p:nvSpPr>
        <p:spPr>
          <a:xfrm>
            <a:off x="722313" y="2180035"/>
            <a:ext cx="7772400" cy="1125300"/>
          </a:xfrm>
          <a:prstGeom prst="rect">
            <a:avLst/>
          </a:prstGeom>
          <a:noFill/>
          <a:ln>
            <a:noFill/>
          </a:ln>
        </p:spPr>
        <p:txBody>
          <a:bodyPr anchorCtr="0" anchor="b" bIns="45700" lIns="91425" spcFirstLastPara="1" rIns="91425" wrap="square" tIns="45700">
            <a:normAutofit/>
          </a:bodyPr>
          <a:lstStyle>
            <a:lvl1pPr indent="-228600" lvl="0" marL="457200" algn="l">
              <a:spcBef>
                <a:spcPts val="400"/>
              </a:spcBef>
              <a:spcAft>
                <a:spcPts val="0"/>
              </a:spcAft>
              <a:buClr>
                <a:srgbClr val="888888"/>
              </a:buClr>
              <a:buSzPts val="2000"/>
              <a:buNone/>
              <a:defRPr sz="2000">
                <a:solidFill>
                  <a:srgbClr val="888888"/>
                </a:solidFill>
              </a:defRPr>
            </a:lvl1pPr>
            <a:lvl2pPr indent="-228600" lvl="1" marL="914400" algn="l">
              <a:spcBef>
                <a:spcPts val="360"/>
              </a:spcBef>
              <a:spcAft>
                <a:spcPts val="0"/>
              </a:spcAft>
              <a:buClr>
                <a:srgbClr val="888888"/>
              </a:buClr>
              <a:buSzPts val="1800"/>
              <a:buNone/>
              <a:defRPr sz="1800">
                <a:solidFill>
                  <a:srgbClr val="888888"/>
                </a:solidFill>
              </a:defRPr>
            </a:lvl2pPr>
            <a:lvl3pPr indent="-228600" lvl="2" marL="1371600" algn="l">
              <a:spcBef>
                <a:spcPts val="320"/>
              </a:spcBef>
              <a:spcAft>
                <a:spcPts val="0"/>
              </a:spcAft>
              <a:buClr>
                <a:srgbClr val="888888"/>
              </a:buClr>
              <a:buSzPts val="1600"/>
              <a:buNone/>
              <a:defRPr sz="1600">
                <a:solidFill>
                  <a:srgbClr val="888888"/>
                </a:solidFill>
              </a:defRPr>
            </a:lvl3pPr>
            <a:lvl4pPr indent="-228600" lvl="3" marL="1828800" algn="l">
              <a:spcBef>
                <a:spcPts val="280"/>
              </a:spcBef>
              <a:spcAft>
                <a:spcPts val="0"/>
              </a:spcAft>
              <a:buClr>
                <a:srgbClr val="888888"/>
              </a:buClr>
              <a:buSzPts val="1400"/>
              <a:buNone/>
              <a:defRPr sz="1400">
                <a:solidFill>
                  <a:srgbClr val="888888"/>
                </a:solidFill>
              </a:defRPr>
            </a:lvl4pPr>
            <a:lvl5pPr indent="-228600" lvl="4" marL="2286000" algn="l">
              <a:spcBef>
                <a:spcPts val="280"/>
              </a:spcBef>
              <a:spcAft>
                <a:spcPts val="0"/>
              </a:spcAft>
              <a:buClr>
                <a:srgbClr val="888888"/>
              </a:buClr>
              <a:buSzPts val="1400"/>
              <a:buNone/>
              <a:defRPr sz="1400">
                <a:solidFill>
                  <a:srgbClr val="888888"/>
                </a:solidFill>
              </a:defRPr>
            </a:lvl5pPr>
            <a:lvl6pPr indent="-228600" lvl="5" marL="2743200" algn="l">
              <a:spcBef>
                <a:spcPts val="280"/>
              </a:spcBef>
              <a:spcAft>
                <a:spcPts val="0"/>
              </a:spcAft>
              <a:buClr>
                <a:srgbClr val="888888"/>
              </a:buClr>
              <a:buSzPts val="1400"/>
              <a:buNone/>
              <a:defRPr sz="1400">
                <a:solidFill>
                  <a:srgbClr val="888888"/>
                </a:solidFill>
              </a:defRPr>
            </a:lvl6pPr>
            <a:lvl7pPr indent="-228600" lvl="6" marL="3200400" algn="l">
              <a:spcBef>
                <a:spcPts val="280"/>
              </a:spcBef>
              <a:spcAft>
                <a:spcPts val="0"/>
              </a:spcAft>
              <a:buClr>
                <a:srgbClr val="888888"/>
              </a:buClr>
              <a:buSzPts val="1400"/>
              <a:buNone/>
              <a:defRPr sz="1400">
                <a:solidFill>
                  <a:srgbClr val="888888"/>
                </a:solidFill>
              </a:defRPr>
            </a:lvl7pPr>
            <a:lvl8pPr indent="-228600" lvl="7" marL="3657600" algn="l">
              <a:spcBef>
                <a:spcPts val="280"/>
              </a:spcBef>
              <a:spcAft>
                <a:spcPts val="0"/>
              </a:spcAft>
              <a:buClr>
                <a:srgbClr val="888888"/>
              </a:buClr>
              <a:buSzPts val="1400"/>
              <a:buNone/>
              <a:defRPr sz="1400">
                <a:solidFill>
                  <a:srgbClr val="888888"/>
                </a:solidFill>
              </a:defRPr>
            </a:lvl8pPr>
            <a:lvl9pPr indent="-228600" lvl="8" marL="4114800" algn="l">
              <a:spcBef>
                <a:spcPts val="280"/>
              </a:spcBef>
              <a:spcAft>
                <a:spcPts val="0"/>
              </a:spcAft>
              <a:buClr>
                <a:srgbClr val="888888"/>
              </a:buClr>
              <a:buSzPts val="1400"/>
              <a:buNone/>
              <a:defRPr sz="1400">
                <a:solidFill>
                  <a:srgbClr val="888888"/>
                </a:solidFill>
              </a:defRPr>
            </a:lvl9pPr>
          </a:lstStyle>
          <a:p/>
        </p:txBody>
      </p:sp>
      <p:sp>
        <p:nvSpPr>
          <p:cNvPr id="71" name="Google Shape;71;p16"/>
          <p:cNvSpPr txBox="1"/>
          <p:nvPr>
            <p:ph idx="10" type="dt"/>
          </p:nvPr>
        </p:nvSpPr>
        <p:spPr>
          <a:xfrm>
            <a:off x="457200" y="4767263"/>
            <a:ext cx="2133600" cy="273900"/>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2" name="Google Shape;72;p16"/>
          <p:cNvSpPr txBox="1"/>
          <p:nvPr>
            <p:ph idx="11" type="ftr"/>
          </p:nvPr>
        </p:nvSpPr>
        <p:spPr>
          <a:xfrm>
            <a:off x="3124200" y="4767263"/>
            <a:ext cx="2895600" cy="273900"/>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3" name="Google Shape;73;p16"/>
          <p:cNvSpPr txBox="1"/>
          <p:nvPr>
            <p:ph idx="12" type="sldNum"/>
          </p:nvPr>
        </p:nvSpPr>
        <p:spPr>
          <a:xfrm>
            <a:off x="6553200" y="4767263"/>
            <a:ext cx="2133600" cy="273900"/>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74" name="Shape 74"/>
        <p:cNvGrpSpPr/>
        <p:nvPr/>
      </p:nvGrpSpPr>
      <p:grpSpPr>
        <a:xfrm>
          <a:off x="0" y="0"/>
          <a:ext cx="0" cy="0"/>
          <a:chOff x="0" y="0"/>
          <a:chExt cx="0" cy="0"/>
        </a:xfrm>
      </p:grpSpPr>
      <p:sp>
        <p:nvSpPr>
          <p:cNvPr id="75" name="Google Shape;75;p17"/>
          <p:cNvSpPr txBox="1"/>
          <p:nvPr>
            <p:ph type="title"/>
          </p:nvPr>
        </p:nvSpPr>
        <p:spPr>
          <a:xfrm>
            <a:off x="457200" y="205978"/>
            <a:ext cx="8229600" cy="8574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6" name="Google Shape;76;p17"/>
          <p:cNvSpPr txBox="1"/>
          <p:nvPr>
            <p:ph idx="1" type="body"/>
          </p:nvPr>
        </p:nvSpPr>
        <p:spPr>
          <a:xfrm>
            <a:off x="457200" y="1200150"/>
            <a:ext cx="4038600" cy="3394500"/>
          </a:xfrm>
          <a:prstGeom prst="rect">
            <a:avLst/>
          </a:prstGeom>
          <a:noFill/>
          <a:ln>
            <a:noFill/>
          </a:ln>
        </p:spPr>
        <p:txBody>
          <a:bodyPr anchorCtr="0" anchor="t" bIns="45700" lIns="91425" spcFirstLastPara="1" rIns="91425" wrap="square" tIns="45700">
            <a:normAutofit/>
          </a:bodyPr>
          <a:lstStyle>
            <a:lvl1pPr indent="-406400" lvl="0" marL="457200" algn="l">
              <a:spcBef>
                <a:spcPts val="560"/>
              </a:spcBef>
              <a:spcAft>
                <a:spcPts val="0"/>
              </a:spcAft>
              <a:buClr>
                <a:schemeClr val="dk1"/>
              </a:buClr>
              <a:buSzPts val="2800"/>
              <a:buChar char="•"/>
              <a:defRPr sz="2800"/>
            </a:lvl1pPr>
            <a:lvl2pPr indent="-381000" lvl="1" marL="914400" algn="l">
              <a:spcBef>
                <a:spcPts val="480"/>
              </a:spcBef>
              <a:spcAft>
                <a:spcPts val="0"/>
              </a:spcAft>
              <a:buClr>
                <a:schemeClr val="dk1"/>
              </a:buClr>
              <a:buSzPts val="2400"/>
              <a:buChar char="–"/>
              <a:defRPr sz="2400"/>
            </a:lvl2pPr>
            <a:lvl3pPr indent="-355600" lvl="2" marL="1371600" algn="l">
              <a:spcBef>
                <a:spcPts val="400"/>
              </a:spcBef>
              <a:spcAft>
                <a:spcPts val="0"/>
              </a:spcAft>
              <a:buClr>
                <a:schemeClr val="dk1"/>
              </a:buClr>
              <a:buSzPts val="2000"/>
              <a:buChar char="•"/>
              <a:defRPr sz="2000"/>
            </a:lvl3pPr>
            <a:lvl4pPr indent="-342900" lvl="3" marL="1828800" algn="l">
              <a:spcBef>
                <a:spcPts val="360"/>
              </a:spcBef>
              <a:spcAft>
                <a:spcPts val="0"/>
              </a:spcAft>
              <a:buClr>
                <a:schemeClr val="dk1"/>
              </a:buClr>
              <a:buSzPts val="1800"/>
              <a:buChar char="–"/>
              <a:defRPr sz="1800"/>
            </a:lvl4pPr>
            <a:lvl5pPr indent="-342900" lvl="4" marL="2286000" algn="l">
              <a:spcBef>
                <a:spcPts val="360"/>
              </a:spcBef>
              <a:spcAft>
                <a:spcPts val="0"/>
              </a:spcAft>
              <a:buClr>
                <a:schemeClr val="dk1"/>
              </a:buClr>
              <a:buSzPts val="1800"/>
              <a:buChar char="»"/>
              <a:defRPr sz="1800"/>
            </a:lvl5pPr>
            <a:lvl6pPr indent="-342900" lvl="5" marL="2743200" algn="l">
              <a:spcBef>
                <a:spcPts val="360"/>
              </a:spcBef>
              <a:spcAft>
                <a:spcPts val="0"/>
              </a:spcAft>
              <a:buClr>
                <a:schemeClr val="dk1"/>
              </a:buClr>
              <a:buSzPts val="1800"/>
              <a:buChar char="•"/>
              <a:defRPr sz="1800"/>
            </a:lvl6pPr>
            <a:lvl7pPr indent="-342900" lvl="6" marL="3200400" algn="l">
              <a:spcBef>
                <a:spcPts val="360"/>
              </a:spcBef>
              <a:spcAft>
                <a:spcPts val="0"/>
              </a:spcAft>
              <a:buClr>
                <a:schemeClr val="dk1"/>
              </a:buClr>
              <a:buSzPts val="1800"/>
              <a:buChar char="•"/>
              <a:defRPr sz="1800"/>
            </a:lvl7pPr>
            <a:lvl8pPr indent="-342900" lvl="7" marL="3657600" algn="l">
              <a:spcBef>
                <a:spcPts val="360"/>
              </a:spcBef>
              <a:spcAft>
                <a:spcPts val="0"/>
              </a:spcAft>
              <a:buClr>
                <a:schemeClr val="dk1"/>
              </a:buClr>
              <a:buSzPts val="1800"/>
              <a:buChar char="•"/>
              <a:defRPr sz="1800"/>
            </a:lvl8pPr>
            <a:lvl9pPr indent="-342900" lvl="8" marL="4114800" algn="l">
              <a:spcBef>
                <a:spcPts val="360"/>
              </a:spcBef>
              <a:spcAft>
                <a:spcPts val="0"/>
              </a:spcAft>
              <a:buClr>
                <a:schemeClr val="dk1"/>
              </a:buClr>
              <a:buSzPts val="1800"/>
              <a:buChar char="•"/>
              <a:defRPr sz="1800"/>
            </a:lvl9pPr>
          </a:lstStyle>
          <a:p/>
        </p:txBody>
      </p:sp>
      <p:sp>
        <p:nvSpPr>
          <p:cNvPr id="77" name="Google Shape;77;p17"/>
          <p:cNvSpPr txBox="1"/>
          <p:nvPr>
            <p:ph idx="2" type="body"/>
          </p:nvPr>
        </p:nvSpPr>
        <p:spPr>
          <a:xfrm>
            <a:off x="4648200" y="1200150"/>
            <a:ext cx="4038600" cy="3394500"/>
          </a:xfrm>
          <a:prstGeom prst="rect">
            <a:avLst/>
          </a:prstGeom>
          <a:noFill/>
          <a:ln>
            <a:noFill/>
          </a:ln>
        </p:spPr>
        <p:txBody>
          <a:bodyPr anchorCtr="0" anchor="t" bIns="45700" lIns="91425" spcFirstLastPara="1" rIns="91425" wrap="square" tIns="45700">
            <a:normAutofit/>
          </a:bodyPr>
          <a:lstStyle>
            <a:lvl1pPr indent="-406400" lvl="0" marL="457200" algn="l">
              <a:spcBef>
                <a:spcPts val="560"/>
              </a:spcBef>
              <a:spcAft>
                <a:spcPts val="0"/>
              </a:spcAft>
              <a:buClr>
                <a:schemeClr val="dk1"/>
              </a:buClr>
              <a:buSzPts val="2800"/>
              <a:buChar char="•"/>
              <a:defRPr sz="2800"/>
            </a:lvl1pPr>
            <a:lvl2pPr indent="-381000" lvl="1" marL="914400" algn="l">
              <a:spcBef>
                <a:spcPts val="480"/>
              </a:spcBef>
              <a:spcAft>
                <a:spcPts val="0"/>
              </a:spcAft>
              <a:buClr>
                <a:schemeClr val="dk1"/>
              </a:buClr>
              <a:buSzPts val="2400"/>
              <a:buChar char="–"/>
              <a:defRPr sz="2400"/>
            </a:lvl2pPr>
            <a:lvl3pPr indent="-355600" lvl="2" marL="1371600" algn="l">
              <a:spcBef>
                <a:spcPts val="400"/>
              </a:spcBef>
              <a:spcAft>
                <a:spcPts val="0"/>
              </a:spcAft>
              <a:buClr>
                <a:schemeClr val="dk1"/>
              </a:buClr>
              <a:buSzPts val="2000"/>
              <a:buChar char="•"/>
              <a:defRPr sz="2000"/>
            </a:lvl3pPr>
            <a:lvl4pPr indent="-342900" lvl="3" marL="1828800" algn="l">
              <a:spcBef>
                <a:spcPts val="360"/>
              </a:spcBef>
              <a:spcAft>
                <a:spcPts val="0"/>
              </a:spcAft>
              <a:buClr>
                <a:schemeClr val="dk1"/>
              </a:buClr>
              <a:buSzPts val="1800"/>
              <a:buChar char="–"/>
              <a:defRPr sz="1800"/>
            </a:lvl4pPr>
            <a:lvl5pPr indent="-342900" lvl="4" marL="2286000" algn="l">
              <a:spcBef>
                <a:spcPts val="360"/>
              </a:spcBef>
              <a:spcAft>
                <a:spcPts val="0"/>
              </a:spcAft>
              <a:buClr>
                <a:schemeClr val="dk1"/>
              </a:buClr>
              <a:buSzPts val="1800"/>
              <a:buChar char="»"/>
              <a:defRPr sz="1800"/>
            </a:lvl5pPr>
            <a:lvl6pPr indent="-342900" lvl="5" marL="2743200" algn="l">
              <a:spcBef>
                <a:spcPts val="360"/>
              </a:spcBef>
              <a:spcAft>
                <a:spcPts val="0"/>
              </a:spcAft>
              <a:buClr>
                <a:schemeClr val="dk1"/>
              </a:buClr>
              <a:buSzPts val="1800"/>
              <a:buChar char="•"/>
              <a:defRPr sz="1800"/>
            </a:lvl6pPr>
            <a:lvl7pPr indent="-342900" lvl="6" marL="3200400" algn="l">
              <a:spcBef>
                <a:spcPts val="360"/>
              </a:spcBef>
              <a:spcAft>
                <a:spcPts val="0"/>
              </a:spcAft>
              <a:buClr>
                <a:schemeClr val="dk1"/>
              </a:buClr>
              <a:buSzPts val="1800"/>
              <a:buChar char="•"/>
              <a:defRPr sz="1800"/>
            </a:lvl7pPr>
            <a:lvl8pPr indent="-342900" lvl="7" marL="3657600" algn="l">
              <a:spcBef>
                <a:spcPts val="360"/>
              </a:spcBef>
              <a:spcAft>
                <a:spcPts val="0"/>
              </a:spcAft>
              <a:buClr>
                <a:schemeClr val="dk1"/>
              </a:buClr>
              <a:buSzPts val="1800"/>
              <a:buChar char="•"/>
              <a:defRPr sz="1800"/>
            </a:lvl8pPr>
            <a:lvl9pPr indent="-342900" lvl="8" marL="4114800" algn="l">
              <a:spcBef>
                <a:spcPts val="360"/>
              </a:spcBef>
              <a:spcAft>
                <a:spcPts val="0"/>
              </a:spcAft>
              <a:buClr>
                <a:schemeClr val="dk1"/>
              </a:buClr>
              <a:buSzPts val="1800"/>
              <a:buChar char="•"/>
              <a:defRPr sz="1800"/>
            </a:lvl9pPr>
          </a:lstStyle>
          <a:p/>
        </p:txBody>
      </p:sp>
      <p:sp>
        <p:nvSpPr>
          <p:cNvPr id="78" name="Google Shape;78;p17"/>
          <p:cNvSpPr txBox="1"/>
          <p:nvPr>
            <p:ph idx="10" type="dt"/>
          </p:nvPr>
        </p:nvSpPr>
        <p:spPr>
          <a:xfrm>
            <a:off x="457200" y="4767263"/>
            <a:ext cx="2133600" cy="273900"/>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9" name="Google Shape;79;p17"/>
          <p:cNvSpPr txBox="1"/>
          <p:nvPr>
            <p:ph idx="11" type="ftr"/>
          </p:nvPr>
        </p:nvSpPr>
        <p:spPr>
          <a:xfrm>
            <a:off x="3124200" y="4767263"/>
            <a:ext cx="2895600" cy="273900"/>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0" name="Google Shape;80;p17"/>
          <p:cNvSpPr txBox="1"/>
          <p:nvPr>
            <p:ph idx="12" type="sldNum"/>
          </p:nvPr>
        </p:nvSpPr>
        <p:spPr>
          <a:xfrm>
            <a:off x="6553200" y="4767263"/>
            <a:ext cx="2133600" cy="273900"/>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81" name="Shape 81"/>
        <p:cNvGrpSpPr/>
        <p:nvPr/>
      </p:nvGrpSpPr>
      <p:grpSpPr>
        <a:xfrm>
          <a:off x="0" y="0"/>
          <a:ext cx="0" cy="0"/>
          <a:chOff x="0" y="0"/>
          <a:chExt cx="0" cy="0"/>
        </a:xfrm>
      </p:grpSpPr>
      <p:sp>
        <p:nvSpPr>
          <p:cNvPr id="82" name="Google Shape;82;p18"/>
          <p:cNvSpPr txBox="1"/>
          <p:nvPr>
            <p:ph type="title"/>
          </p:nvPr>
        </p:nvSpPr>
        <p:spPr>
          <a:xfrm>
            <a:off x="457200" y="205978"/>
            <a:ext cx="8229600" cy="8574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4400"/>
              <a:buFont typeface="Calibri"/>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83" name="Google Shape;83;p18"/>
          <p:cNvSpPr txBox="1"/>
          <p:nvPr>
            <p:ph idx="1" type="body"/>
          </p:nvPr>
        </p:nvSpPr>
        <p:spPr>
          <a:xfrm>
            <a:off x="457200" y="1151335"/>
            <a:ext cx="4040100" cy="480000"/>
          </a:xfrm>
          <a:prstGeom prst="rect">
            <a:avLst/>
          </a:prstGeom>
          <a:noFill/>
          <a:ln>
            <a:noFill/>
          </a:ln>
        </p:spPr>
        <p:txBody>
          <a:bodyPr anchorCtr="0" anchor="b" bIns="45700" lIns="91425" spcFirstLastPara="1" rIns="91425" wrap="square" tIns="45700">
            <a:normAutofit/>
          </a:bodyPr>
          <a:lstStyle>
            <a:lvl1pPr indent="-228600" lvl="0" marL="457200" algn="l">
              <a:spcBef>
                <a:spcPts val="480"/>
              </a:spcBef>
              <a:spcAft>
                <a:spcPts val="0"/>
              </a:spcAft>
              <a:buClr>
                <a:schemeClr val="dk1"/>
              </a:buClr>
              <a:buSzPts val="2400"/>
              <a:buNone/>
              <a:defRPr b="1" sz="2400"/>
            </a:lvl1pPr>
            <a:lvl2pPr indent="-228600" lvl="1" marL="914400" algn="l">
              <a:spcBef>
                <a:spcPts val="400"/>
              </a:spcBef>
              <a:spcAft>
                <a:spcPts val="0"/>
              </a:spcAft>
              <a:buClr>
                <a:schemeClr val="dk1"/>
              </a:buClr>
              <a:buSzPts val="2000"/>
              <a:buNone/>
              <a:defRPr b="1" sz="2000"/>
            </a:lvl2pPr>
            <a:lvl3pPr indent="-228600" lvl="2" marL="1371600" algn="l">
              <a:spcBef>
                <a:spcPts val="360"/>
              </a:spcBef>
              <a:spcAft>
                <a:spcPts val="0"/>
              </a:spcAft>
              <a:buClr>
                <a:schemeClr val="dk1"/>
              </a:buClr>
              <a:buSzPts val="1800"/>
              <a:buNone/>
              <a:defRPr b="1" sz="1800"/>
            </a:lvl3pPr>
            <a:lvl4pPr indent="-228600" lvl="3" marL="1828800" algn="l">
              <a:spcBef>
                <a:spcPts val="320"/>
              </a:spcBef>
              <a:spcAft>
                <a:spcPts val="0"/>
              </a:spcAft>
              <a:buClr>
                <a:schemeClr val="dk1"/>
              </a:buClr>
              <a:buSzPts val="1600"/>
              <a:buNone/>
              <a:defRPr b="1" sz="1600"/>
            </a:lvl4pPr>
            <a:lvl5pPr indent="-228600" lvl="4" marL="2286000" algn="l">
              <a:spcBef>
                <a:spcPts val="320"/>
              </a:spcBef>
              <a:spcAft>
                <a:spcPts val="0"/>
              </a:spcAft>
              <a:buClr>
                <a:schemeClr val="dk1"/>
              </a:buClr>
              <a:buSzPts val="1600"/>
              <a:buNone/>
              <a:defRPr b="1" sz="1600"/>
            </a:lvl5pPr>
            <a:lvl6pPr indent="-228600" lvl="5" marL="2743200" algn="l">
              <a:spcBef>
                <a:spcPts val="320"/>
              </a:spcBef>
              <a:spcAft>
                <a:spcPts val="0"/>
              </a:spcAft>
              <a:buClr>
                <a:schemeClr val="dk1"/>
              </a:buClr>
              <a:buSzPts val="1600"/>
              <a:buNone/>
              <a:defRPr b="1" sz="1600"/>
            </a:lvl6pPr>
            <a:lvl7pPr indent="-228600" lvl="6" marL="3200400" algn="l">
              <a:spcBef>
                <a:spcPts val="320"/>
              </a:spcBef>
              <a:spcAft>
                <a:spcPts val="0"/>
              </a:spcAft>
              <a:buClr>
                <a:schemeClr val="dk1"/>
              </a:buClr>
              <a:buSzPts val="1600"/>
              <a:buNone/>
              <a:defRPr b="1" sz="1600"/>
            </a:lvl7pPr>
            <a:lvl8pPr indent="-228600" lvl="7" marL="3657600" algn="l">
              <a:spcBef>
                <a:spcPts val="320"/>
              </a:spcBef>
              <a:spcAft>
                <a:spcPts val="0"/>
              </a:spcAft>
              <a:buClr>
                <a:schemeClr val="dk1"/>
              </a:buClr>
              <a:buSzPts val="1600"/>
              <a:buNone/>
              <a:defRPr b="1" sz="1600"/>
            </a:lvl8pPr>
            <a:lvl9pPr indent="-228600" lvl="8" marL="4114800" algn="l">
              <a:spcBef>
                <a:spcPts val="320"/>
              </a:spcBef>
              <a:spcAft>
                <a:spcPts val="0"/>
              </a:spcAft>
              <a:buClr>
                <a:schemeClr val="dk1"/>
              </a:buClr>
              <a:buSzPts val="1600"/>
              <a:buNone/>
              <a:defRPr b="1" sz="1600"/>
            </a:lvl9pPr>
          </a:lstStyle>
          <a:p/>
        </p:txBody>
      </p:sp>
      <p:sp>
        <p:nvSpPr>
          <p:cNvPr id="84" name="Google Shape;84;p18"/>
          <p:cNvSpPr txBox="1"/>
          <p:nvPr>
            <p:ph idx="2" type="body"/>
          </p:nvPr>
        </p:nvSpPr>
        <p:spPr>
          <a:xfrm>
            <a:off x="457200" y="1631156"/>
            <a:ext cx="4040100" cy="2963400"/>
          </a:xfrm>
          <a:prstGeom prst="rect">
            <a:avLst/>
          </a:prstGeom>
          <a:noFill/>
          <a:ln>
            <a:noFill/>
          </a:ln>
        </p:spPr>
        <p:txBody>
          <a:bodyPr anchorCtr="0" anchor="t" bIns="45700" lIns="91425" spcFirstLastPara="1" rIns="91425" wrap="square" tIns="45700">
            <a:normAutofit/>
          </a:bodyPr>
          <a:lstStyle>
            <a:lvl1pPr indent="-381000" lvl="0" marL="457200" algn="l">
              <a:spcBef>
                <a:spcPts val="480"/>
              </a:spcBef>
              <a:spcAft>
                <a:spcPts val="0"/>
              </a:spcAft>
              <a:buClr>
                <a:schemeClr val="dk1"/>
              </a:buClr>
              <a:buSzPts val="2400"/>
              <a:buChar char="•"/>
              <a:defRPr sz="2400"/>
            </a:lvl1pPr>
            <a:lvl2pPr indent="-355600" lvl="1" marL="914400" algn="l">
              <a:spcBef>
                <a:spcPts val="400"/>
              </a:spcBef>
              <a:spcAft>
                <a:spcPts val="0"/>
              </a:spcAft>
              <a:buClr>
                <a:schemeClr val="dk1"/>
              </a:buClr>
              <a:buSzPts val="2000"/>
              <a:buChar char="–"/>
              <a:defRPr sz="2000"/>
            </a:lvl2pPr>
            <a:lvl3pPr indent="-342900" lvl="2" marL="1371600" algn="l">
              <a:spcBef>
                <a:spcPts val="360"/>
              </a:spcBef>
              <a:spcAft>
                <a:spcPts val="0"/>
              </a:spcAft>
              <a:buClr>
                <a:schemeClr val="dk1"/>
              </a:buClr>
              <a:buSzPts val="1800"/>
              <a:buChar char="•"/>
              <a:defRPr sz="1800"/>
            </a:lvl3pPr>
            <a:lvl4pPr indent="-330200" lvl="3" marL="1828800" algn="l">
              <a:spcBef>
                <a:spcPts val="320"/>
              </a:spcBef>
              <a:spcAft>
                <a:spcPts val="0"/>
              </a:spcAft>
              <a:buClr>
                <a:schemeClr val="dk1"/>
              </a:buClr>
              <a:buSzPts val="1600"/>
              <a:buChar char="–"/>
              <a:defRPr sz="1600"/>
            </a:lvl4pPr>
            <a:lvl5pPr indent="-330200" lvl="4" marL="2286000" algn="l">
              <a:spcBef>
                <a:spcPts val="320"/>
              </a:spcBef>
              <a:spcAft>
                <a:spcPts val="0"/>
              </a:spcAft>
              <a:buClr>
                <a:schemeClr val="dk1"/>
              </a:buClr>
              <a:buSzPts val="1600"/>
              <a:buChar char="»"/>
              <a:defRPr sz="1600"/>
            </a:lvl5pPr>
            <a:lvl6pPr indent="-330200" lvl="5" marL="2743200" algn="l">
              <a:spcBef>
                <a:spcPts val="320"/>
              </a:spcBef>
              <a:spcAft>
                <a:spcPts val="0"/>
              </a:spcAft>
              <a:buClr>
                <a:schemeClr val="dk1"/>
              </a:buClr>
              <a:buSzPts val="1600"/>
              <a:buChar char="•"/>
              <a:defRPr sz="1600"/>
            </a:lvl6pPr>
            <a:lvl7pPr indent="-330200" lvl="6" marL="3200400" algn="l">
              <a:spcBef>
                <a:spcPts val="320"/>
              </a:spcBef>
              <a:spcAft>
                <a:spcPts val="0"/>
              </a:spcAft>
              <a:buClr>
                <a:schemeClr val="dk1"/>
              </a:buClr>
              <a:buSzPts val="1600"/>
              <a:buChar char="•"/>
              <a:defRPr sz="1600"/>
            </a:lvl7pPr>
            <a:lvl8pPr indent="-330200" lvl="7" marL="3657600" algn="l">
              <a:spcBef>
                <a:spcPts val="320"/>
              </a:spcBef>
              <a:spcAft>
                <a:spcPts val="0"/>
              </a:spcAft>
              <a:buClr>
                <a:schemeClr val="dk1"/>
              </a:buClr>
              <a:buSzPts val="1600"/>
              <a:buChar char="•"/>
              <a:defRPr sz="1600"/>
            </a:lvl8pPr>
            <a:lvl9pPr indent="-330200" lvl="8" marL="4114800" algn="l">
              <a:spcBef>
                <a:spcPts val="320"/>
              </a:spcBef>
              <a:spcAft>
                <a:spcPts val="0"/>
              </a:spcAft>
              <a:buClr>
                <a:schemeClr val="dk1"/>
              </a:buClr>
              <a:buSzPts val="1600"/>
              <a:buChar char="•"/>
              <a:defRPr sz="1600"/>
            </a:lvl9pPr>
          </a:lstStyle>
          <a:p/>
        </p:txBody>
      </p:sp>
      <p:sp>
        <p:nvSpPr>
          <p:cNvPr id="85" name="Google Shape;85;p18"/>
          <p:cNvSpPr txBox="1"/>
          <p:nvPr>
            <p:ph idx="3" type="body"/>
          </p:nvPr>
        </p:nvSpPr>
        <p:spPr>
          <a:xfrm>
            <a:off x="4645025" y="1151335"/>
            <a:ext cx="4041900" cy="480000"/>
          </a:xfrm>
          <a:prstGeom prst="rect">
            <a:avLst/>
          </a:prstGeom>
          <a:noFill/>
          <a:ln>
            <a:noFill/>
          </a:ln>
        </p:spPr>
        <p:txBody>
          <a:bodyPr anchorCtr="0" anchor="b" bIns="45700" lIns="91425" spcFirstLastPara="1" rIns="91425" wrap="square" tIns="45700">
            <a:normAutofit/>
          </a:bodyPr>
          <a:lstStyle>
            <a:lvl1pPr indent="-228600" lvl="0" marL="457200" algn="l">
              <a:spcBef>
                <a:spcPts val="480"/>
              </a:spcBef>
              <a:spcAft>
                <a:spcPts val="0"/>
              </a:spcAft>
              <a:buClr>
                <a:schemeClr val="dk1"/>
              </a:buClr>
              <a:buSzPts val="2400"/>
              <a:buNone/>
              <a:defRPr b="1" sz="2400"/>
            </a:lvl1pPr>
            <a:lvl2pPr indent="-228600" lvl="1" marL="914400" algn="l">
              <a:spcBef>
                <a:spcPts val="400"/>
              </a:spcBef>
              <a:spcAft>
                <a:spcPts val="0"/>
              </a:spcAft>
              <a:buClr>
                <a:schemeClr val="dk1"/>
              </a:buClr>
              <a:buSzPts val="2000"/>
              <a:buNone/>
              <a:defRPr b="1" sz="2000"/>
            </a:lvl2pPr>
            <a:lvl3pPr indent="-228600" lvl="2" marL="1371600" algn="l">
              <a:spcBef>
                <a:spcPts val="360"/>
              </a:spcBef>
              <a:spcAft>
                <a:spcPts val="0"/>
              </a:spcAft>
              <a:buClr>
                <a:schemeClr val="dk1"/>
              </a:buClr>
              <a:buSzPts val="1800"/>
              <a:buNone/>
              <a:defRPr b="1" sz="1800"/>
            </a:lvl3pPr>
            <a:lvl4pPr indent="-228600" lvl="3" marL="1828800" algn="l">
              <a:spcBef>
                <a:spcPts val="320"/>
              </a:spcBef>
              <a:spcAft>
                <a:spcPts val="0"/>
              </a:spcAft>
              <a:buClr>
                <a:schemeClr val="dk1"/>
              </a:buClr>
              <a:buSzPts val="1600"/>
              <a:buNone/>
              <a:defRPr b="1" sz="1600"/>
            </a:lvl4pPr>
            <a:lvl5pPr indent="-228600" lvl="4" marL="2286000" algn="l">
              <a:spcBef>
                <a:spcPts val="320"/>
              </a:spcBef>
              <a:spcAft>
                <a:spcPts val="0"/>
              </a:spcAft>
              <a:buClr>
                <a:schemeClr val="dk1"/>
              </a:buClr>
              <a:buSzPts val="1600"/>
              <a:buNone/>
              <a:defRPr b="1" sz="1600"/>
            </a:lvl5pPr>
            <a:lvl6pPr indent="-228600" lvl="5" marL="2743200" algn="l">
              <a:spcBef>
                <a:spcPts val="320"/>
              </a:spcBef>
              <a:spcAft>
                <a:spcPts val="0"/>
              </a:spcAft>
              <a:buClr>
                <a:schemeClr val="dk1"/>
              </a:buClr>
              <a:buSzPts val="1600"/>
              <a:buNone/>
              <a:defRPr b="1" sz="1600"/>
            </a:lvl6pPr>
            <a:lvl7pPr indent="-228600" lvl="6" marL="3200400" algn="l">
              <a:spcBef>
                <a:spcPts val="320"/>
              </a:spcBef>
              <a:spcAft>
                <a:spcPts val="0"/>
              </a:spcAft>
              <a:buClr>
                <a:schemeClr val="dk1"/>
              </a:buClr>
              <a:buSzPts val="1600"/>
              <a:buNone/>
              <a:defRPr b="1" sz="1600"/>
            </a:lvl7pPr>
            <a:lvl8pPr indent="-228600" lvl="7" marL="3657600" algn="l">
              <a:spcBef>
                <a:spcPts val="320"/>
              </a:spcBef>
              <a:spcAft>
                <a:spcPts val="0"/>
              </a:spcAft>
              <a:buClr>
                <a:schemeClr val="dk1"/>
              </a:buClr>
              <a:buSzPts val="1600"/>
              <a:buNone/>
              <a:defRPr b="1" sz="1600"/>
            </a:lvl8pPr>
            <a:lvl9pPr indent="-228600" lvl="8" marL="4114800" algn="l">
              <a:spcBef>
                <a:spcPts val="320"/>
              </a:spcBef>
              <a:spcAft>
                <a:spcPts val="0"/>
              </a:spcAft>
              <a:buClr>
                <a:schemeClr val="dk1"/>
              </a:buClr>
              <a:buSzPts val="1600"/>
              <a:buNone/>
              <a:defRPr b="1" sz="1600"/>
            </a:lvl9pPr>
          </a:lstStyle>
          <a:p/>
        </p:txBody>
      </p:sp>
      <p:sp>
        <p:nvSpPr>
          <p:cNvPr id="86" name="Google Shape;86;p18"/>
          <p:cNvSpPr txBox="1"/>
          <p:nvPr>
            <p:ph idx="4" type="body"/>
          </p:nvPr>
        </p:nvSpPr>
        <p:spPr>
          <a:xfrm>
            <a:off x="4645025" y="1631156"/>
            <a:ext cx="4041900" cy="2963400"/>
          </a:xfrm>
          <a:prstGeom prst="rect">
            <a:avLst/>
          </a:prstGeom>
          <a:noFill/>
          <a:ln>
            <a:noFill/>
          </a:ln>
        </p:spPr>
        <p:txBody>
          <a:bodyPr anchorCtr="0" anchor="t" bIns="45700" lIns="91425" spcFirstLastPara="1" rIns="91425" wrap="square" tIns="45700">
            <a:normAutofit/>
          </a:bodyPr>
          <a:lstStyle>
            <a:lvl1pPr indent="-381000" lvl="0" marL="457200" algn="l">
              <a:spcBef>
                <a:spcPts val="480"/>
              </a:spcBef>
              <a:spcAft>
                <a:spcPts val="0"/>
              </a:spcAft>
              <a:buClr>
                <a:schemeClr val="dk1"/>
              </a:buClr>
              <a:buSzPts val="2400"/>
              <a:buChar char="•"/>
              <a:defRPr sz="2400"/>
            </a:lvl1pPr>
            <a:lvl2pPr indent="-355600" lvl="1" marL="914400" algn="l">
              <a:spcBef>
                <a:spcPts val="400"/>
              </a:spcBef>
              <a:spcAft>
                <a:spcPts val="0"/>
              </a:spcAft>
              <a:buClr>
                <a:schemeClr val="dk1"/>
              </a:buClr>
              <a:buSzPts val="2000"/>
              <a:buChar char="–"/>
              <a:defRPr sz="2000"/>
            </a:lvl2pPr>
            <a:lvl3pPr indent="-342900" lvl="2" marL="1371600" algn="l">
              <a:spcBef>
                <a:spcPts val="360"/>
              </a:spcBef>
              <a:spcAft>
                <a:spcPts val="0"/>
              </a:spcAft>
              <a:buClr>
                <a:schemeClr val="dk1"/>
              </a:buClr>
              <a:buSzPts val="1800"/>
              <a:buChar char="•"/>
              <a:defRPr sz="1800"/>
            </a:lvl3pPr>
            <a:lvl4pPr indent="-330200" lvl="3" marL="1828800" algn="l">
              <a:spcBef>
                <a:spcPts val="320"/>
              </a:spcBef>
              <a:spcAft>
                <a:spcPts val="0"/>
              </a:spcAft>
              <a:buClr>
                <a:schemeClr val="dk1"/>
              </a:buClr>
              <a:buSzPts val="1600"/>
              <a:buChar char="–"/>
              <a:defRPr sz="1600"/>
            </a:lvl4pPr>
            <a:lvl5pPr indent="-330200" lvl="4" marL="2286000" algn="l">
              <a:spcBef>
                <a:spcPts val="320"/>
              </a:spcBef>
              <a:spcAft>
                <a:spcPts val="0"/>
              </a:spcAft>
              <a:buClr>
                <a:schemeClr val="dk1"/>
              </a:buClr>
              <a:buSzPts val="1600"/>
              <a:buChar char="»"/>
              <a:defRPr sz="1600"/>
            </a:lvl5pPr>
            <a:lvl6pPr indent="-330200" lvl="5" marL="2743200" algn="l">
              <a:spcBef>
                <a:spcPts val="320"/>
              </a:spcBef>
              <a:spcAft>
                <a:spcPts val="0"/>
              </a:spcAft>
              <a:buClr>
                <a:schemeClr val="dk1"/>
              </a:buClr>
              <a:buSzPts val="1600"/>
              <a:buChar char="•"/>
              <a:defRPr sz="1600"/>
            </a:lvl6pPr>
            <a:lvl7pPr indent="-330200" lvl="6" marL="3200400" algn="l">
              <a:spcBef>
                <a:spcPts val="320"/>
              </a:spcBef>
              <a:spcAft>
                <a:spcPts val="0"/>
              </a:spcAft>
              <a:buClr>
                <a:schemeClr val="dk1"/>
              </a:buClr>
              <a:buSzPts val="1600"/>
              <a:buChar char="•"/>
              <a:defRPr sz="1600"/>
            </a:lvl7pPr>
            <a:lvl8pPr indent="-330200" lvl="7" marL="3657600" algn="l">
              <a:spcBef>
                <a:spcPts val="320"/>
              </a:spcBef>
              <a:spcAft>
                <a:spcPts val="0"/>
              </a:spcAft>
              <a:buClr>
                <a:schemeClr val="dk1"/>
              </a:buClr>
              <a:buSzPts val="1600"/>
              <a:buChar char="•"/>
              <a:defRPr sz="1600"/>
            </a:lvl8pPr>
            <a:lvl9pPr indent="-330200" lvl="8" marL="4114800" algn="l">
              <a:spcBef>
                <a:spcPts val="320"/>
              </a:spcBef>
              <a:spcAft>
                <a:spcPts val="0"/>
              </a:spcAft>
              <a:buClr>
                <a:schemeClr val="dk1"/>
              </a:buClr>
              <a:buSzPts val="1600"/>
              <a:buChar char="•"/>
              <a:defRPr sz="1600"/>
            </a:lvl9pPr>
          </a:lstStyle>
          <a:p/>
        </p:txBody>
      </p:sp>
      <p:sp>
        <p:nvSpPr>
          <p:cNvPr id="87" name="Google Shape;87;p18"/>
          <p:cNvSpPr txBox="1"/>
          <p:nvPr>
            <p:ph idx="10" type="dt"/>
          </p:nvPr>
        </p:nvSpPr>
        <p:spPr>
          <a:xfrm>
            <a:off x="457200" y="4767263"/>
            <a:ext cx="2133600" cy="273900"/>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8" name="Google Shape;88;p18"/>
          <p:cNvSpPr txBox="1"/>
          <p:nvPr>
            <p:ph idx="11" type="ftr"/>
          </p:nvPr>
        </p:nvSpPr>
        <p:spPr>
          <a:xfrm>
            <a:off x="3124200" y="4767263"/>
            <a:ext cx="2895600" cy="273900"/>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9" name="Google Shape;89;p18"/>
          <p:cNvSpPr txBox="1"/>
          <p:nvPr>
            <p:ph idx="12" type="sldNum"/>
          </p:nvPr>
        </p:nvSpPr>
        <p:spPr>
          <a:xfrm>
            <a:off x="6553200" y="4767263"/>
            <a:ext cx="2133600" cy="273900"/>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90" name="Shape 90"/>
        <p:cNvGrpSpPr/>
        <p:nvPr/>
      </p:nvGrpSpPr>
      <p:grpSpPr>
        <a:xfrm>
          <a:off x="0" y="0"/>
          <a:ext cx="0" cy="0"/>
          <a:chOff x="0" y="0"/>
          <a:chExt cx="0" cy="0"/>
        </a:xfrm>
      </p:grpSpPr>
      <p:sp>
        <p:nvSpPr>
          <p:cNvPr id="91" name="Google Shape;91;p19"/>
          <p:cNvSpPr txBox="1"/>
          <p:nvPr>
            <p:ph type="title"/>
          </p:nvPr>
        </p:nvSpPr>
        <p:spPr>
          <a:xfrm>
            <a:off x="457200" y="205978"/>
            <a:ext cx="8229600" cy="8574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92" name="Google Shape;92;p19"/>
          <p:cNvSpPr txBox="1"/>
          <p:nvPr>
            <p:ph idx="10" type="dt"/>
          </p:nvPr>
        </p:nvSpPr>
        <p:spPr>
          <a:xfrm>
            <a:off x="457200" y="4767263"/>
            <a:ext cx="2133600" cy="273900"/>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93" name="Google Shape;93;p19"/>
          <p:cNvSpPr txBox="1"/>
          <p:nvPr>
            <p:ph idx="11" type="ftr"/>
          </p:nvPr>
        </p:nvSpPr>
        <p:spPr>
          <a:xfrm>
            <a:off x="3124200" y="4767263"/>
            <a:ext cx="2895600" cy="273900"/>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94" name="Google Shape;94;p19"/>
          <p:cNvSpPr txBox="1"/>
          <p:nvPr>
            <p:ph idx="12" type="sldNum"/>
          </p:nvPr>
        </p:nvSpPr>
        <p:spPr>
          <a:xfrm>
            <a:off x="6553200" y="4767263"/>
            <a:ext cx="2133600" cy="273900"/>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95" name="Shape 95"/>
        <p:cNvGrpSpPr/>
        <p:nvPr/>
      </p:nvGrpSpPr>
      <p:grpSpPr>
        <a:xfrm>
          <a:off x="0" y="0"/>
          <a:ext cx="0" cy="0"/>
          <a:chOff x="0" y="0"/>
          <a:chExt cx="0" cy="0"/>
        </a:xfrm>
      </p:grpSpPr>
      <p:sp>
        <p:nvSpPr>
          <p:cNvPr id="96" name="Google Shape;96;p20"/>
          <p:cNvSpPr txBox="1"/>
          <p:nvPr>
            <p:ph idx="10" type="dt"/>
          </p:nvPr>
        </p:nvSpPr>
        <p:spPr>
          <a:xfrm>
            <a:off x="457200" y="4767263"/>
            <a:ext cx="2133600" cy="273900"/>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97" name="Google Shape;97;p20"/>
          <p:cNvSpPr txBox="1"/>
          <p:nvPr>
            <p:ph idx="11" type="ftr"/>
          </p:nvPr>
        </p:nvSpPr>
        <p:spPr>
          <a:xfrm>
            <a:off x="3124200" y="4767263"/>
            <a:ext cx="2895600" cy="273900"/>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98" name="Google Shape;98;p20"/>
          <p:cNvSpPr txBox="1"/>
          <p:nvPr>
            <p:ph idx="12" type="sldNum"/>
          </p:nvPr>
        </p:nvSpPr>
        <p:spPr>
          <a:xfrm>
            <a:off x="6553200" y="4767263"/>
            <a:ext cx="2133600" cy="273900"/>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99" name="Shape 99"/>
        <p:cNvGrpSpPr/>
        <p:nvPr/>
      </p:nvGrpSpPr>
      <p:grpSpPr>
        <a:xfrm>
          <a:off x="0" y="0"/>
          <a:ext cx="0" cy="0"/>
          <a:chOff x="0" y="0"/>
          <a:chExt cx="0" cy="0"/>
        </a:xfrm>
      </p:grpSpPr>
      <p:sp>
        <p:nvSpPr>
          <p:cNvPr id="100" name="Google Shape;100;p21"/>
          <p:cNvSpPr txBox="1"/>
          <p:nvPr>
            <p:ph type="title"/>
          </p:nvPr>
        </p:nvSpPr>
        <p:spPr>
          <a:xfrm>
            <a:off x="457200" y="204788"/>
            <a:ext cx="3008400" cy="871800"/>
          </a:xfrm>
          <a:prstGeom prst="rect">
            <a:avLst/>
          </a:prstGeom>
          <a:noFill/>
          <a:ln>
            <a:noFill/>
          </a:ln>
        </p:spPr>
        <p:txBody>
          <a:bodyPr anchorCtr="0" anchor="b" bIns="45700" lIns="91425" spcFirstLastPara="1" rIns="91425" wrap="square" tIns="45700">
            <a:normAutofit/>
          </a:bodyPr>
          <a:lstStyle>
            <a:lvl1pPr lvl="0" algn="l">
              <a:spcBef>
                <a:spcPts val="0"/>
              </a:spcBef>
              <a:spcAft>
                <a:spcPts val="0"/>
              </a:spcAft>
              <a:buClr>
                <a:schemeClr val="dk1"/>
              </a:buClr>
              <a:buSzPts val="2000"/>
              <a:buFont typeface="Calibri"/>
              <a:buNone/>
              <a:defRPr b="1" sz="2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01" name="Google Shape;101;p21"/>
          <p:cNvSpPr txBox="1"/>
          <p:nvPr>
            <p:ph idx="1" type="body"/>
          </p:nvPr>
        </p:nvSpPr>
        <p:spPr>
          <a:xfrm>
            <a:off x="3575050" y="204788"/>
            <a:ext cx="5111700" cy="4389900"/>
          </a:xfrm>
          <a:prstGeom prst="rect">
            <a:avLst/>
          </a:prstGeom>
          <a:noFill/>
          <a:ln>
            <a:noFill/>
          </a:ln>
        </p:spPr>
        <p:txBody>
          <a:bodyPr anchorCtr="0" anchor="t" bIns="45700" lIns="91425" spcFirstLastPara="1" rIns="91425" wrap="square" tIns="45700">
            <a:normAutofit/>
          </a:bodyPr>
          <a:lstStyle>
            <a:lvl1pPr indent="-431800" lvl="0" marL="457200" algn="l">
              <a:spcBef>
                <a:spcPts val="640"/>
              </a:spcBef>
              <a:spcAft>
                <a:spcPts val="0"/>
              </a:spcAft>
              <a:buClr>
                <a:schemeClr val="dk1"/>
              </a:buClr>
              <a:buSzPts val="3200"/>
              <a:buChar char="•"/>
              <a:defRPr sz="3200"/>
            </a:lvl1pPr>
            <a:lvl2pPr indent="-406400" lvl="1" marL="914400" algn="l">
              <a:spcBef>
                <a:spcPts val="560"/>
              </a:spcBef>
              <a:spcAft>
                <a:spcPts val="0"/>
              </a:spcAft>
              <a:buClr>
                <a:schemeClr val="dk1"/>
              </a:buClr>
              <a:buSzPts val="2800"/>
              <a:buChar char="–"/>
              <a:defRPr sz="2800"/>
            </a:lvl2pPr>
            <a:lvl3pPr indent="-381000" lvl="2" marL="1371600" algn="l">
              <a:spcBef>
                <a:spcPts val="480"/>
              </a:spcBef>
              <a:spcAft>
                <a:spcPts val="0"/>
              </a:spcAft>
              <a:buClr>
                <a:schemeClr val="dk1"/>
              </a:buClr>
              <a:buSzPts val="2400"/>
              <a:buChar char="•"/>
              <a:defRPr sz="2400"/>
            </a:lvl3pPr>
            <a:lvl4pPr indent="-355600" lvl="3" marL="1828800" algn="l">
              <a:spcBef>
                <a:spcPts val="400"/>
              </a:spcBef>
              <a:spcAft>
                <a:spcPts val="0"/>
              </a:spcAft>
              <a:buClr>
                <a:schemeClr val="dk1"/>
              </a:buClr>
              <a:buSzPts val="2000"/>
              <a:buChar char="–"/>
              <a:defRPr sz="2000"/>
            </a:lvl4pPr>
            <a:lvl5pPr indent="-355600" lvl="4" marL="2286000" algn="l">
              <a:spcBef>
                <a:spcPts val="400"/>
              </a:spcBef>
              <a:spcAft>
                <a:spcPts val="0"/>
              </a:spcAft>
              <a:buClr>
                <a:schemeClr val="dk1"/>
              </a:buClr>
              <a:buSzPts val="2000"/>
              <a:buChar char="»"/>
              <a:defRPr sz="2000"/>
            </a:lvl5pPr>
            <a:lvl6pPr indent="-355600" lvl="5" marL="2743200" algn="l">
              <a:spcBef>
                <a:spcPts val="400"/>
              </a:spcBef>
              <a:spcAft>
                <a:spcPts val="0"/>
              </a:spcAft>
              <a:buClr>
                <a:schemeClr val="dk1"/>
              </a:buClr>
              <a:buSzPts val="2000"/>
              <a:buChar char="•"/>
              <a:defRPr sz="2000"/>
            </a:lvl6pPr>
            <a:lvl7pPr indent="-355600" lvl="6" marL="3200400" algn="l">
              <a:spcBef>
                <a:spcPts val="400"/>
              </a:spcBef>
              <a:spcAft>
                <a:spcPts val="0"/>
              </a:spcAft>
              <a:buClr>
                <a:schemeClr val="dk1"/>
              </a:buClr>
              <a:buSzPts val="2000"/>
              <a:buChar char="•"/>
              <a:defRPr sz="2000"/>
            </a:lvl7pPr>
            <a:lvl8pPr indent="-355600" lvl="7" marL="3657600" algn="l">
              <a:spcBef>
                <a:spcPts val="400"/>
              </a:spcBef>
              <a:spcAft>
                <a:spcPts val="0"/>
              </a:spcAft>
              <a:buClr>
                <a:schemeClr val="dk1"/>
              </a:buClr>
              <a:buSzPts val="2000"/>
              <a:buChar char="•"/>
              <a:defRPr sz="2000"/>
            </a:lvl8pPr>
            <a:lvl9pPr indent="-355600" lvl="8" marL="4114800" algn="l">
              <a:spcBef>
                <a:spcPts val="400"/>
              </a:spcBef>
              <a:spcAft>
                <a:spcPts val="0"/>
              </a:spcAft>
              <a:buClr>
                <a:schemeClr val="dk1"/>
              </a:buClr>
              <a:buSzPts val="2000"/>
              <a:buChar char="•"/>
              <a:defRPr sz="2000"/>
            </a:lvl9pPr>
          </a:lstStyle>
          <a:p/>
        </p:txBody>
      </p:sp>
      <p:sp>
        <p:nvSpPr>
          <p:cNvPr id="102" name="Google Shape;102;p21"/>
          <p:cNvSpPr txBox="1"/>
          <p:nvPr>
            <p:ph idx="2" type="body"/>
          </p:nvPr>
        </p:nvSpPr>
        <p:spPr>
          <a:xfrm>
            <a:off x="457200" y="1076325"/>
            <a:ext cx="3008400" cy="3518400"/>
          </a:xfrm>
          <a:prstGeom prst="rect">
            <a:avLst/>
          </a:prstGeom>
          <a:noFill/>
          <a:ln>
            <a:noFill/>
          </a:ln>
        </p:spPr>
        <p:txBody>
          <a:bodyPr anchorCtr="0" anchor="t" bIns="45700" lIns="91425" spcFirstLastPara="1" rIns="91425" wrap="square" tIns="45700">
            <a:normAutofit/>
          </a:bodyPr>
          <a:lstStyle>
            <a:lvl1pPr indent="-228600" lvl="0" marL="457200" algn="l">
              <a:spcBef>
                <a:spcPts val="280"/>
              </a:spcBef>
              <a:spcAft>
                <a:spcPts val="0"/>
              </a:spcAft>
              <a:buClr>
                <a:schemeClr val="dk1"/>
              </a:buClr>
              <a:buSzPts val="1400"/>
              <a:buNone/>
              <a:defRPr sz="1400"/>
            </a:lvl1pPr>
            <a:lvl2pPr indent="-228600" lvl="1" marL="914400" algn="l">
              <a:spcBef>
                <a:spcPts val="240"/>
              </a:spcBef>
              <a:spcAft>
                <a:spcPts val="0"/>
              </a:spcAft>
              <a:buClr>
                <a:schemeClr val="dk1"/>
              </a:buClr>
              <a:buSzPts val="1200"/>
              <a:buNone/>
              <a:defRPr sz="1200"/>
            </a:lvl2pPr>
            <a:lvl3pPr indent="-228600" lvl="2" marL="1371600" algn="l">
              <a:spcBef>
                <a:spcPts val="200"/>
              </a:spcBef>
              <a:spcAft>
                <a:spcPts val="0"/>
              </a:spcAft>
              <a:buClr>
                <a:schemeClr val="dk1"/>
              </a:buClr>
              <a:buSzPts val="1000"/>
              <a:buNone/>
              <a:defRPr sz="1000"/>
            </a:lvl3pPr>
            <a:lvl4pPr indent="-228600" lvl="3" marL="1828800" algn="l">
              <a:spcBef>
                <a:spcPts val="180"/>
              </a:spcBef>
              <a:spcAft>
                <a:spcPts val="0"/>
              </a:spcAft>
              <a:buClr>
                <a:schemeClr val="dk1"/>
              </a:buClr>
              <a:buSzPts val="900"/>
              <a:buNone/>
              <a:defRPr sz="900"/>
            </a:lvl4pPr>
            <a:lvl5pPr indent="-228600" lvl="4" marL="2286000" algn="l">
              <a:spcBef>
                <a:spcPts val="180"/>
              </a:spcBef>
              <a:spcAft>
                <a:spcPts val="0"/>
              </a:spcAft>
              <a:buClr>
                <a:schemeClr val="dk1"/>
              </a:buClr>
              <a:buSzPts val="900"/>
              <a:buNone/>
              <a:defRPr sz="900"/>
            </a:lvl5pPr>
            <a:lvl6pPr indent="-228600" lvl="5" marL="2743200" algn="l">
              <a:spcBef>
                <a:spcPts val="180"/>
              </a:spcBef>
              <a:spcAft>
                <a:spcPts val="0"/>
              </a:spcAft>
              <a:buClr>
                <a:schemeClr val="dk1"/>
              </a:buClr>
              <a:buSzPts val="900"/>
              <a:buNone/>
              <a:defRPr sz="900"/>
            </a:lvl6pPr>
            <a:lvl7pPr indent="-228600" lvl="6" marL="3200400" algn="l">
              <a:spcBef>
                <a:spcPts val="180"/>
              </a:spcBef>
              <a:spcAft>
                <a:spcPts val="0"/>
              </a:spcAft>
              <a:buClr>
                <a:schemeClr val="dk1"/>
              </a:buClr>
              <a:buSzPts val="900"/>
              <a:buNone/>
              <a:defRPr sz="900"/>
            </a:lvl7pPr>
            <a:lvl8pPr indent="-228600" lvl="7" marL="3657600" algn="l">
              <a:spcBef>
                <a:spcPts val="180"/>
              </a:spcBef>
              <a:spcAft>
                <a:spcPts val="0"/>
              </a:spcAft>
              <a:buClr>
                <a:schemeClr val="dk1"/>
              </a:buClr>
              <a:buSzPts val="900"/>
              <a:buNone/>
              <a:defRPr sz="900"/>
            </a:lvl8pPr>
            <a:lvl9pPr indent="-228600" lvl="8" marL="4114800" algn="l">
              <a:spcBef>
                <a:spcPts val="180"/>
              </a:spcBef>
              <a:spcAft>
                <a:spcPts val="0"/>
              </a:spcAft>
              <a:buClr>
                <a:schemeClr val="dk1"/>
              </a:buClr>
              <a:buSzPts val="900"/>
              <a:buNone/>
              <a:defRPr sz="900"/>
            </a:lvl9pPr>
          </a:lstStyle>
          <a:p/>
        </p:txBody>
      </p:sp>
      <p:sp>
        <p:nvSpPr>
          <p:cNvPr id="103" name="Google Shape;103;p21"/>
          <p:cNvSpPr txBox="1"/>
          <p:nvPr>
            <p:ph idx="10" type="dt"/>
          </p:nvPr>
        </p:nvSpPr>
        <p:spPr>
          <a:xfrm>
            <a:off x="457200" y="4767263"/>
            <a:ext cx="2133600" cy="273900"/>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04" name="Google Shape;104;p21"/>
          <p:cNvSpPr txBox="1"/>
          <p:nvPr>
            <p:ph idx="11" type="ftr"/>
          </p:nvPr>
        </p:nvSpPr>
        <p:spPr>
          <a:xfrm>
            <a:off x="3124200" y="4767263"/>
            <a:ext cx="2895600" cy="273900"/>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05" name="Google Shape;105;p21"/>
          <p:cNvSpPr txBox="1"/>
          <p:nvPr>
            <p:ph idx="12" type="sldNum"/>
          </p:nvPr>
        </p:nvSpPr>
        <p:spPr>
          <a:xfrm>
            <a:off x="6553200" y="4767263"/>
            <a:ext cx="2133600" cy="273900"/>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3" name="Shape 13"/>
        <p:cNvGrpSpPr/>
        <p:nvPr/>
      </p:nvGrpSpPr>
      <p:grpSpPr>
        <a:xfrm>
          <a:off x="0" y="0"/>
          <a:ext cx="0" cy="0"/>
          <a:chOff x="0" y="0"/>
          <a:chExt cx="0" cy="0"/>
        </a:xfrm>
      </p:grpSpPr>
      <p:sp>
        <p:nvSpPr>
          <p:cNvPr id="14" name="Google Shape;14;p3"/>
          <p:cNvSpPr txBox="1"/>
          <p:nvPr>
            <p:ph type="title"/>
          </p:nvPr>
        </p:nvSpPr>
        <p:spPr>
          <a:xfrm>
            <a:off x="311700" y="2150850"/>
            <a:ext cx="8520600" cy="841800"/>
          </a:xfrm>
          <a:prstGeom prst="rect">
            <a:avLst/>
          </a:prstGeom>
        </p:spPr>
        <p:txBody>
          <a:bodyPr anchorCtr="0" anchor="ctr" bIns="91425" lIns="91425" spcFirstLastPara="1" rIns="91425" wrap="square" tIns="91425">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5" name="Google Shape;15;p3"/>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106" name="Shape 106"/>
        <p:cNvGrpSpPr/>
        <p:nvPr/>
      </p:nvGrpSpPr>
      <p:grpSpPr>
        <a:xfrm>
          <a:off x="0" y="0"/>
          <a:ext cx="0" cy="0"/>
          <a:chOff x="0" y="0"/>
          <a:chExt cx="0" cy="0"/>
        </a:xfrm>
      </p:grpSpPr>
      <p:sp>
        <p:nvSpPr>
          <p:cNvPr id="107" name="Google Shape;107;p22"/>
          <p:cNvSpPr txBox="1"/>
          <p:nvPr>
            <p:ph type="title"/>
          </p:nvPr>
        </p:nvSpPr>
        <p:spPr>
          <a:xfrm>
            <a:off x="1792288" y="3600450"/>
            <a:ext cx="5486400" cy="425100"/>
          </a:xfrm>
          <a:prstGeom prst="rect">
            <a:avLst/>
          </a:prstGeom>
          <a:noFill/>
          <a:ln>
            <a:noFill/>
          </a:ln>
        </p:spPr>
        <p:txBody>
          <a:bodyPr anchorCtr="0" anchor="b" bIns="45700" lIns="91425" spcFirstLastPara="1" rIns="91425" wrap="square" tIns="45700">
            <a:normAutofit/>
          </a:bodyPr>
          <a:lstStyle>
            <a:lvl1pPr lvl="0" algn="l">
              <a:spcBef>
                <a:spcPts val="0"/>
              </a:spcBef>
              <a:spcAft>
                <a:spcPts val="0"/>
              </a:spcAft>
              <a:buClr>
                <a:schemeClr val="dk1"/>
              </a:buClr>
              <a:buSzPts val="2000"/>
              <a:buFont typeface="Calibri"/>
              <a:buNone/>
              <a:defRPr b="1" sz="2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08" name="Google Shape;108;p22"/>
          <p:cNvSpPr/>
          <p:nvPr>
            <p:ph idx="2" type="pic"/>
          </p:nvPr>
        </p:nvSpPr>
        <p:spPr>
          <a:xfrm>
            <a:off x="1792288" y="459581"/>
            <a:ext cx="5486400" cy="3086100"/>
          </a:xfrm>
          <a:prstGeom prst="rect">
            <a:avLst/>
          </a:prstGeom>
          <a:noFill/>
          <a:ln>
            <a:noFill/>
          </a:ln>
        </p:spPr>
      </p:sp>
      <p:sp>
        <p:nvSpPr>
          <p:cNvPr id="109" name="Google Shape;109;p22"/>
          <p:cNvSpPr txBox="1"/>
          <p:nvPr>
            <p:ph idx="1" type="body"/>
          </p:nvPr>
        </p:nvSpPr>
        <p:spPr>
          <a:xfrm>
            <a:off x="1792288" y="4025504"/>
            <a:ext cx="5486400" cy="603600"/>
          </a:xfrm>
          <a:prstGeom prst="rect">
            <a:avLst/>
          </a:prstGeom>
          <a:noFill/>
          <a:ln>
            <a:noFill/>
          </a:ln>
        </p:spPr>
        <p:txBody>
          <a:bodyPr anchorCtr="0" anchor="t" bIns="45700" lIns="91425" spcFirstLastPara="1" rIns="91425" wrap="square" tIns="45700">
            <a:normAutofit/>
          </a:bodyPr>
          <a:lstStyle>
            <a:lvl1pPr indent="-228600" lvl="0" marL="457200" algn="l">
              <a:spcBef>
                <a:spcPts val="280"/>
              </a:spcBef>
              <a:spcAft>
                <a:spcPts val="0"/>
              </a:spcAft>
              <a:buClr>
                <a:schemeClr val="dk1"/>
              </a:buClr>
              <a:buSzPts val="1400"/>
              <a:buNone/>
              <a:defRPr sz="1400"/>
            </a:lvl1pPr>
            <a:lvl2pPr indent="-228600" lvl="1" marL="914400" algn="l">
              <a:spcBef>
                <a:spcPts val="240"/>
              </a:spcBef>
              <a:spcAft>
                <a:spcPts val="0"/>
              </a:spcAft>
              <a:buClr>
                <a:schemeClr val="dk1"/>
              </a:buClr>
              <a:buSzPts val="1200"/>
              <a:buNone/>
              <a:defRPr sz="1200"/>
            </a:lvl2pPr>
            <a:lvl3pPr indent="-228600" lvl="2" marL="1371600" algn="l">
              <a:spcBef>
                <a:spcPts val="200"/>
              </a:spcBef>
              <a:spcAft>
                <a:spcPts val="0"/>
              </a:spcAft>
              <a:buClr>
                <a:schemeClr val="dk1"/>
              </a:buClr>
              <a:buSzPts val="1000"/>
              <a:buNone/>
              <a:defRPr sz="1000"/>
            </a:lvl3pPr>
            <a:lvl4pPr indent="-228600" lvl="3" marL="1828800" algn="l">
              <a:spcBef>
                <a:spcPts val="180"/>
              </a:spcBef>
              <a:spcAft>
                <a:spcPts val="0"/>
              </a:spcAft>
              <a:buClr>
                <a:schemeClr val="dk1"/>
              </a:buClr>
              <a:buSzPts val="900"/>
              <a:buNone/>
              <a:defRPr sz="900"/>
            </a:lvl4pPr>
            <a:lvl5pPr indent="-228600" lvl="4" marL="2286000" algn="l">
              <a:spcBef>
                <a:spcPts val="180"/>
              </a:spcBef>
              <a:spcAft>
                <a:spcPts val="0"/>
              </a:spcAft>
              <a:buClr>
                <a:schemeClr val="dk1"/>
              </a:buClr>
              <a:buSzPts val="900"/>
              <a:buNone/>
              <a:defRPr sz="900"/>
            </a:lvl5pPr>
            <a:lvl6pPr indent="-228600" lvl="5" marL="2743200" algn="l">
              <a:spcBef>
                <a:spcPts val="180"/>
              </a:spcBef>
              <a:spcAft>
                <a:spcPts val="0"/>
              </a:spcAft>
              <a:buClr>
                <a:schemeClr val="dk1"/>
              </a:buClr>
              <a:buSzPts val="900"/>
              <a:buNone/>
              <a:defRPr sz="900"/>
            </a:lvl6pPr>
            <a:lvl7pPr indent="-228600" lvl="6" marL="3200400" algn="l">
              <a:spcBef>
                <a:spcPts val="180"/>
              </a:spcBef>
              <a:spcAft>
                <a:spcPts val="0"/>
              </a:spcAft>
              <a:buClr>
                <a:schemeClr val="dk1"/>
              </a:buClr>
              <a:buSzPts val="900"/>
              <a:buNone/>
              <a:defRPr sz="900"/>
            </a:lvl7pPr>
            <a:lvl8pPr indent="-228600" lvl="7" marL="3657600" algn="l">
              <a:spcBef>
                <a:spcPts val="180"/>
              </a:spcBef>
              <a:spcAft>
                <a:spcPts val="0"/>
              </a:spcAft>
              <a:buClr>
                <a:schemeClr val="dk1"/>
              </a:buClr>
              <a:buSzPts val="900"/>
              <a:buNone/>
              <a:defRPr sz="900"/>
            </a:lvl8pPr>
            <a:lvl9pPr indent="-228600" lvl="8" marL="4114800" algn="l">
              <a:spcBef>
                <a:spcPts val="180"/>
              </a:spcBef>
              <a:spcAft>
                <a:spcPts val="0"/>
              </a:spcAft>
              <a:buClr>
                <a:schemeClr val="dk1"/>
              </a:buClr>
              <a:buSzPts val="900"/>
              <a:buNone/>
              <a:defRPr sz="900"/>
            </a:lvl9pPr>
          </a:lstStyle>
          <a:p/>
        </p:txBody>
      </p:sp>
      <p:sp>
        <p:nvSpPr>
          <p:cNvPr id="110" name="Google Shape;110;p22"/>
          <p:cNvSpPr txBox="1"/>
          <p:nvPr>
            <p:ph idx="10" type="dt"/>
          </p:nvPr>
        </p:nvSpPr>
        <p:spPr>
          <a:xfrm>
            <a:off x="457200" y="4767263"/>
            <a:ext cx="2133600" cy="273900"/>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11" name="Google Shape;111;p22"/>
          <p:cNvSpPr txBox="1"/>
          <p:nvPr>
            <p:ph idx="11" type="ftr"/>
          </p:nvPr>
        </p:nvSpPr>
        <p:spPr>
          <a:xfrm>
            <a:off x="3124200" y="4767263"/>
            <a:ext cx="2895600" cy="273900"/>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12" name="Google Shape;112;p22"/>
          <p:cNvSpPr txBox="1"/>
          <p:nvPr>
            <p:ph idx="12" type="sldNum"/>
          </p:nvPr>
        </p:nvSpPr>
        <p:spPr>
          <a:xfrm>
            <a:off x="6553200" y="4767263"/>
            <a:ext cx="2133600" cy="273900"/>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113" name="Shape 113"/>
        <p:cNvGrpSpPr/>
        <p:nvPr/>
      </p:nvGrpSpPr>
      <p:grpSpPr>
        <a:xfrm>
          <a:off x="0" y="0"/>
          <a:ext cx="0" cy="0"/>
          <a:chOff x="0" y="0"/>
          <a:chExt cx="0" cy="0"/>
        </a:xfrm>
      </p:grpSpPr>
      <p:sp>
        <p:nvSpPr>
          <p:cNvPr id="114" name="Google Shape;114;p23"/>
          <p:cNvSpPr txBox="1"/>
          <p:nvPr>
            <p:ph type="title"/>
          </p:nvPr>
        </p:nvSpPr>
        <p:spPr>
          <a:xfrm>
            <a:off x="457200" y="205978"/>
            <a:ext cx="8229600" cy="8574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15" name="Google Shape;115;p23"/>
          <p:cNvSpPr txBox="1"/>
          <p:nvPr>
            <p:ph idx="1" type="body"/>
          </p:nvPr>
        </p:nvSpPr>
        <p:spPr>
          <a:xfrm rot="5400000">
            <a:off x="2874750" y="-1217400"/>
            <a:ext cx="3394500" cy="8229600"/>
          </a:xfrm>
          <a:prstGeom prst="rect">
            <a:avLst/>
          </a:prstGeom>
          <a:noFill/>
          <a:ln>
            <a:noFill/>
          </a:ln>
        </p:spPr>
        <p:txBody>
          <a:bodyPr anchorCtr="0" anchor="t" bIns="45700" lIns="91425" spcFirstLastPara="1" rIns="91425" wrap="square" tIns="45700">
            <a:normAutofit/>
          </a:bodyPr>
          <a:lstStyle>
            <a:lvl1pPr indent="-342900" lvl="0" marL="457200" algn="l">
              <a:spcBef>
                <a:spcPts val="360"/>
              </a:spcBef>
              <a:spcAft>
                <a:spcPts val="0"/>
              </a:spcAft>
              <a:buClr>
                <a:schemeClr val="dk1"/>
              </a:buClr>
              <a:buSzPts val="1800"/>
              <a:buChar char="•"/>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116" name="Google Shape;116;p23"/>
          <p:cNvSpPr txBox="1"/>
          <p:nvPr>
            <p:ph idx="10" type="dt"/>
          </p:nvPr>
        </p:nvSpPr>
        <p:spPr>
          <a:xfrm>
            <a:off x="457200" y="4767263"/>
            <a:ext cx="2133600" cy="273900"/>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17" name="Google Shape;117;p23"/>
          <p:cNvSpPr txBox="1"/>
          <p:nvPr>
            <p:ph idx="11" type="ftr"/>
          </p:nvPr>
        </p:nvSpPr>
        <p:spPr>
          <a:xfrm>
            <a:off x="3124200" y="4767263"/>
            <a:ext cx="2895600" cy="273900"/>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18" name="Google Shape;118;p23"/>
          <p:cNvSpPr txBox="1"/>
          <p:nvPr>
            <p:ph idx="12" type="sldNum"/>
          </p:nvPr>
        </p:nvSpPr>
        <p:spPr>
          <a:xfrm>
            <a:off x="6553200" y="4767263"/>
            <a:ext cx="2133600" cy="273900"/>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119" name="Shape 119"/>
        <p:cNvGrpSpPr/>
        <p:nvPr/>
      </p:nvGrpSpPr>
      <p:grpSpPr>
        <a:xfrm>
          <a:off x="0" y="0"/>
          <a:ext cx="0" cy="0"/>
          <a:chOff x="0" y="0"/>
          <a:chExt cx="0" cy="0"/>
        </a:xfrm>
      </p:grpSpPr>
      <p:sp>
        <p:nvSpPr>
          <p:cNvPr id="120" name="Google Shape;120;p24"/>
          <p:cNvSpPr txBox="1"/>
          <p:nvPr>
            <p:ph type="title"/>
          </p:nvPr>
        </p:nvSpPr>
        <p:spPr>
          <a:xfrm rot="5400000">
            <a:off x="5463750" y="1371629"/>
            <a:ext cx="4388700" cy="20574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21" name="Google Shape;121;p24"/>
          <p:cNvSpPr txBox="1"/>
          <p:nvPr>
            <p:ph idx="1" type="body"/>
          </p:nvPr>
        </p:nvSpPr>
        <p:spPr>
          <a:xfrm rot="5400000">
            <a:off x="1272750" y="-609572"/>
            <a:ext cx="4388700" cy="6019800"/>
          </a:xfrm>
          <a:prstGeom prst="rect">
            <a:avLst/>
          </a:prstGeom>
          <a:noFill/>
          <a:ln>
            <a:noFill/>
          </a:ln>
        </p:spPr>
        <p:txBody>
          <a:bodyPr anchorCtr="0" anchor="t" bIns="45700" lIns="91425" spcFirstLastPara="1" rIns="91425" wrap="square" tIns="45700">
            <a:normAutofit/>
          </a:bodyPr>
          <a:lstStyle>
            <a:lvl1pPr indent="-342900" lvl="0" marL="457200" algn="l">
              <a:spcBef>
                <a:spcPts val="360"/>
              </a:spcBef>
              <a:spcAft>
                <a:spcPts val="0"/>
              </a:spcAft>
              <a:buClr>
                <a:schemeClr val="dk1"/>
              </a:buClr>
              <a:buSzPts val="1800"/>
              <a:buChar char="•"/>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122" name="Google Shape;122;p24"/>
          <p:cNvSpPr txBox="1"/>
          <p:nvPr>
            <p:ph idx="10" type="dt"/>
          </p:nvPr>
        </p:nvSpPr>
        <p:spPr>
          <a:xfrm>
            <a:off x="457200" y="4767263"/>
            <a:ext cx="2133600" cy="273900"/>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23" name="Google Shape;123;p24"/>
          <p:cNvSpPr txBox="1"/>
          <p:nvPr>
            <p:ph idx="11" type="ftr"/>
          </p:nvPr>
        </p:nvSpPr>
        <p:spPr>
          <a:xfrm>
            <a:off x="3124200" y="4767263"/>
            <a:ext cx="2895600" cy="273900"/>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24" name="Google Shape;124;p24"/>
          <p:cNvSpPr txBox="1"/>
          <p:nvPr>
            <p:ph idx="12" type="sldNum"/>
          </p:nvPr>
        </p:nvSpPr>
        <p:spPr>
          <a:xfrm>
            <a:off x="6553200" y="4767263"/>
            <a:ext cx="2133600" cy="273900"/>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25" name="Shape 125"/>
        <p:cNvGrpSpPr/>
        <p:nvPr/>
      </p:nvGrpSpPr>
      <p:grpSpPr>
        <a:xfrm>
          <a:off x="0" y="0"/>
          <a:ext cx="0" cy="0"/>
          <a:chOff x="0" y="0"/>
          <a:chExt cx="0" cy="0"/>
        </a:xfrm>
      </p:grpSpPr>
      <p:sp>
        <p:nvSpPr>
          <p:cNvPr id="126" name="Google Shape;126;p25"/>
          <p:cNvSpPr txBox="1"/>
          <p:nvPr>
            <p:ph type="title"/>
          </p:nvPr>
        </p:nvSpPr>
        <p:spPr>
          <a:xfrm>
            <a:off x="311700" y="445025"/>
            <a:ext cx="8520600" cy="572700"/>
          </a:xfrm>
          <a:prstGeom prst="rect">
            <a:avLst/>
          </a:prstGeom>
        </p:spPr>
        <p:txBody>
          <a:bodyPr anchorCtr="0" anchor="ctr" bIns="45700" lIns="91425" spcFirstLastPara="1" rIns="91425" wrap="square" tIns="45700">
            <a:normAutofit/>
          </a:bodyPr>
          <a:lstStyle>
            <a:lvl1pPr lvl="0">
              <a:spcBef>
                <a:spcPts val="0"/>
              </a:spcBef>
              <a:spcAft>
                <a:spcPts val="0"/>
              </a:spcAft>
              <a:buSzPts val="44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27" name="Google Shape;127;p25"/>
          <p:cNvSpPr txBox="1"/>
          <p:nvPr>
            <p:ph idx="1" type="body"/>
          </p:nvPr>
        </p:nvSpPr>
        <p:spPr>
          <a:xfrm>
            <a:off x="311700" y="1152475"/>
            <a:ext cx="8520600" cy="3416400"/>
          </a:xfrm>
          <a:prstGeom prst="rect">
            <a:avLst/>
          </a:prstGeom>
        </p:spPr>
        <p:txBody>
          <a:bodyPr anchorCtr="0" anchor="t" bIns="45700" lIns="91425" spcFirstLastPara="1" rIns="91425" wrap="square" tIns="45700">
            <a:normAutofit/>
          </a:bodyPr>
          <a:lstStyle>
            <a:lvl1pPr indent="-431800" lvl="0" marL="457200">
              <a:spcBef>
                <a:spcPts val="640"/>
              </a:spcBef>
              <a:spcAft>
                <a:spcPts val="0"/>
              </a:spcAft>
              <a:buSzPts val="3200"/>
              <a:buChar char="•"/>
              <a:defRPr/>
            </a:lvl1pPr>
            <a:lvl2pPr indent="-406400" lvl="1" marL="914400">
              <a:spcBef>
                <a:spcPts val="560"/>
              </a:spcBef>
              <a:spcAft>
                <a:spcPts val="0"/>
              </a:spcAft>
              <a:buSzPts val="2800"/>
              <a:buChar char="–"/>
              <a:defRPr/>
            </a:lvl2pPr>
            <a:lvl3pPr indent="-381000" lvl="2" marL="1371600">
              <a:spcBef>
                <a:spcPts val="480"/>
              </a:spcBef>
              <a:spcAft>
                <a:spcPts val="0"/>
              </a:spcAft>
              <a:buSzPts val="2400"/>
              <a:buChar char="•"/>
              <a:defRPr/>
            </a:lvl3pPr>
            <a:lvl4pPr indent="-355600" lvl="3" marL="1828800">
              <a:spcBef>
                <a:spcPts val="400"/>
              </a:spcBef>
              <a:spcAft>
                <a:spcPts val="0"/>
              </a:spcAft>
              <a:buSzPts val="2000"/>
              <a:buChar char="–"/>
              <a:defRPr/>
            </a:lvl4pPr>
            <a:lvl5pPr indent="-355600" lvl="4" marL="2286000">
              <a:spcBef>
                <a:spcPts val="400"/>
              </a:spcBef>
              <a:spcAft>
                <a:spcPts val="0"/>
              </a:spcAft>
              <a:buSzPts val="2000"/>
              <a:buChar char="»"/>
              <a:defRPr/>
            </a:lvl5pPr>
            <a:lvl6pPr indent="-355600" lvl="5" marL="2743200">
              <a:spcBef>
                <a:spcPts val="400"/>
              </a:spcBef>
              <a:spcAft>
                <a:spcPts val="0"/>
              </a:spcAft>
              <a:buSzPts val="2000"/>
              <a:buChar char="•"/>
              <a:defRPr/>
            </a:lvl6pPr>
            <a:lvl7pPr indent="-355600" lvl="6" marL="3200400">
              <a:spcBef>
                <a:spcPts val="400"/>
              </a:spcBef>
              <a:spcAft>
                <a:spcPts val="0"/>
              </a:spcAft>
              <a:buSzPts val="2000"/>
              <a:buChar char="•"/>
              <a:defRPr/>
            </a:lvl7pPr>
            <a:lvl8pPr indent="-355600" lvl="7" marL="3657600">
              <a:spcBef>
                <a:spcPts val="400"/>
              </a:spcBef>
              <a:spcAft>
                <a:spcPts val="0"/>
              </a:spcAft>
              <a:buSzPts val="2000"/>
              <a:buChar char="•"/>
              <a:defRPr/>
            </a:lvl8pPr>
            <a:lvl9pPr indent="-355600" lvl="8" marL="4114800">
              <a:spcBef>
                <a:spcPts val="400"/>
              </a:spcBef>
              <a:spcAft>
                <a:spcPts val="0"/>
              </a:spcAft>
              <a:buSzPts val="2000"/>
              <a:buChar char="•"/>
              <a:defRPr/>
            </a:lvl9pPr>
          </a:lstStyle>
          <a:p/>
        </p:txBody>
      </p:sp>
      <p:sp>
        <p:nvSpPr>
          <p:cNvPr id="128" name="Google Shape;128;p25"/>
          <p:cNvSpPr txBox="1"/>
          <p:nvPr>
            <p:ph idx="12" type="sldNum"/>
          </p:nvPr>
        </p:nvSpPr>
        <p:spPr>
          <a:xfrm>
            <a:off x="8472458" y="4663217"/>
            <a:ext cx="548700" cy="393600"/>
          </a:xfrm>
          <a:prstGeom prst="rect">
            <a:avLst/>
          </a:prstGeom>
        </p:spPr>
        <p:txBody>
          <a:bodyPr anchorCtr="0" anchor="ctr" bIns="45700" lIns="91425" spcFirstLastPara="1" rIns="91425" wrap="square" tIns="4570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6" name="Shape 16"/>
        <p:cNvGrpSpPr/>
        <p:nvPr/>
      </p:nvGrpSpPr>
      <p:grpSpPr>
        <a:xfrm>
          <a:off x="0" y="0"/>
          <a:ext cx="0" cy="0"/>
          <a:chOff x="0" y="0"/>
          <a:chExt cx="0" cy="0"/>
        </a:xfrm>
      </p:grpSpPr>
      <p:sp>
        <p:nvSpPr>
          <p:cNvPr id="17" name="Google Shape;17;p4"/>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8" name="Google Shape;18;p4"/>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19" name="Google Shape;19;p4"/>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0" name="Shape 20"/>
        <p:cNvGrpSpPr/>
        <p:nvPr/>
      </p:nvGrpSpPr>
      <p:grpSpPr>
        <a:xfrm>
          <a:off x="0" y="0"/>
          <a:ext cx="0" cy="0"/>
          <a:chOff x="0" y="0"/>
          <a:chExt cx="0" cy="0"/>
        </a:xfrm>
      </p:grpSpPr>
      <p:sp>
        <p:nvSpPr>
          <p:cNvPr id="21" name="Google Shape;21;p5"/>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2" name="Google Shape;22;p5"/>
          <p:cNvSpPr txBox="1"/>
          <p:nvPr>
            <p:ph idx="1" type="body"/>
          </p:nvPr>
        </p:nvSpPr>
        <p:spPr>
          <a:xfrm>
            <a:off x="3117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3" name="Google Shape;23;p5"/>
          <p:cNvSpPr txBox="1"/>
          <p:nvPr>
            <p:ph idx="2" type="body"/>
          </p:nvPr>
        </p:nvSpPr>
        <p:spPr>
          <a:xfrm>
            <a:off x="48324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4" name="Google Shape;24;p5"/>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5" name="Shape 25"/>
        <p:cNvGrpSpPr/>
        <p:nvPr/>
      </p:nvGrpSpPr>
      <p:grpSpPr>
        <a:xfrm>
          <a:off x="0" y="0"/>
          <a:ext cx="0" cy="0"/>
          <a:chOff x="0" y="0"/>
          <a:chExt cx="0" cy="0"/>
        </a:xfrm>
      </p:grpSpPr>
      <p:sp>
        <p:nvSpPr>
          <p:cNvPr id="26" name="Google Shape;26;p6"/>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7" name="Google Shape;27;p6"/>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28" name="Shape 28"/>
        <p:cNvGrpSpPr/>
        <p:nvPr/>
      </p:nvGrpSpPr>
      <p:grpSpPr>
        <a:xfrm>
          <a:off x="0" y="0"/>
          <a:ext cx="0" cy="0"/>
          <a:chOff x="0" y="0"/>
          <a:chExt cx="0" cy="0"/>
        </a:xfrm>
      </p:grpSpPr>
      <p:sp>
        <p:nvSpPr>
          <p:cNvPr id="29" name="Google Shape;29;p7"/>
          <p:cNvSpPr txBox="1"/>
          <p:nvPr>
            <p:ph type="title"/>
          </p:nvPr>
        </p:nvSpPr>
        <p:spPr>
          <a:xfrm>
            <a:off x="311700" y="555600"/>
            <a:ext cx="2808000" cy="755700"/>
          </a:xfrm>
          <a:prstGeom prst="rect">
            <a:avLst/>
          </a:prstGeom>
        </p:spPr>
        <p:txBody>
          <a:bodyPr anchorCtr="0" anchor="b" bIns="91425" lIns="91425" spcFirstLastPara="1" rIns="91425" wrap="square" tIns="91425">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0" name="Google Shape;30;p7"/>
          <p:cNvSpPr txBox="1"/>
          <p:nvPr>
            <p:ph idx="1" type="body"/>
          </p:nvPr>
        </p:nvSpPr>
        <p:spPr>
          <a:xfrm>
            <a:off x="311700" y="1389600"/>
            <a:ext cx="2808000" cy="3179400"/>
          </a:xfrm>
          <a:prstGeom prst="rect">
            <a:avLst/>
          </a:prstGeom>
        </p:spPr>
        <p:txBody>
          <a:bodyPr anchorCtr="0" anchor="t" bIns="91425" lIns="91425" spcFirstLastPara="1" rIns="91425" wrap="square" tIns="91425">
            <a:normAutofit/>
          </a:bodyPr>
          <a:lstStyle>
            <a:lvl1pPr indent="-304800" lvl="0" marL="457200">
              <a:spcBef>
                <a:spcPts val="0"/>
              </a:spcBef>
              <a:spcAft>
                <a:spcPts val="0"/>
              </a:spcAft>
              <a:buSzPts val="1200"/>
              <a:buChar char="●"/>
              <a:defRPr sz="12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31" name="Google Shape;31;p7"/>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2" name="Shape 32"/>
        <p:cNvGrpSpPr/>
        <p:nvPr/>
      </p:nvGrpSpPr>
      <p:grpSpPr>
        <a:xfrm>
          <a:off x="0" y="0"/>
          <a:ext cx="0" cy="0"/>
          <a:chOff x="0" y="0"/>
          <a:chExt cx="0" cy="0"/>
        </a:xfrm>
      </p:grpSpPr>
      <p:sp>
        <p:nvSpPr>
          <p:cNvPr id="33" name="Google Shape;33;p8"/>
          <p:cNvSpPr txBox="1"/>
          <p:nvPr>
            <p:ph type="title"/>
          </p:nvPr>
        </p:nvSpPr>
        <p:spPr>
          <a:xfrm>
            <a:off x="490250" y="450150"/>
            <a:ext cx="6367800" cy="4090800"/>
          </a:xfrm>
          <a:prstGeom prst="rect">
            <a:avLst/>
          </a:prstGeom>
        </p:spPr>
        <p:txBody>
          <a:bodyPr anchorCtr="0" anchor="ctr" bIns="91425" lIns="91425" spcFirstLastPara="1" rIns="91425" wrap="square" tIns="91425">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34" name="Google Shape;34;p8"/>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5"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 name="Google Shape;37;p9"/>
          <p:cNvSpPr txBox="1"/>
          <p:nvPr>
            <p:ph type="title"/>
          </p:nvPr>
        </p:nvSpPr>
        <p:spPr>
          <a:xfrm>
            <a:off x="265500" y="1233175"/>
            <a:ext cx="4045200" cy="1482300"/>
          </a:xfrm>
          <a:prstGeom prst="rect">
            <a:avLst/>
          </a:prstGeom>
        </p:spPr>
        <p:txBody>
          <a:bodyPr anchorCtr="0" anchor="b" bIns="91425" lIns="91425" spcFirstLastPara="1" rIns="91425" wrap="square" tIns="91425">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38" name="Google Shape;38;p9"/>
          <p:cNvSpPr txBox="1"/>
          <p:nvPr>
            <p:ph idx="1" type="subTitle"/>
          </p:nvPr>
        </p:nvSpPr>
        <p:spPr>
          <a:xfrm>
            <a:off x="265500" y="2803075"/>
            <a:ext cx="4045200" cy="12351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39" name="Google Shape;39;p9"/>
          <p:cNvSpPr txBox="1"/>
          <p:nvPr>
            <p:ph idx="2" type="body"/>
          </p:nvPr>
        </p:nvSpPr>
        <p:spPr>
          <a:xfrm>
            <a:off x="4939500" y="724075"/>
            <a:ext cx="3837000" cy="3695100"/>
          </a:xfrm>
          <a:prstGeom prst="rect">
            <a:avLst/>
          </a:prstGeom>
        </p:spPr>
        <p:txBody>
          <a:bodyPr anchorCtr="0" anchor="ctr"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40" name="Google Shape;40;p9"/>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1" name="Shape 41"/>
        <p:cNvGrpSpPr/>
        <p:nvPr/>
      </p:nvGrpSpPr>
      <p:grpSpPr>
        <a:xfrm>
          <a:off x="0" y="0"/>
          <a:ext cx="0" cy="0"/>
          <a:chOff x="0" y="0"/>
          <a:chExt cx="0" cy="0"/>
        </a:xfrm>
      </p:grpSpPr>
      <p:sp>
        <p:nvSpPr>
          <p:cNvPr id="42" name="Google Shape;42;p10"/>
          <p:cNvSpPr txBox="1"/>
          <p:nvPr>
            <p:ph idx="1" type="body"/>
          </p:nvPr>
        </p:nvSpPr>
        <p:spPr>
          <a:xfrm>
            <a:off x="311700" y="4230575"/>
            <a:ext cx="5998800" cy="605100"/>
          </a:xfrm>
          <a:prstGeom prst="rect">
            <a:avLst/>
          </a:prstGeom>
        </p:spPr>
        <p:txBody>
          <a:bodyPr anchorCtr="0" anchor="ctr" bIns="91425" lIns="91425" spcFirstLastPara="1" rIns="91425" wrap="square" tIns="91425">
            <a:normAutofit/>
          </a:bodyPr>
          <a:lstStyle>
            <a:lvl1pPr indent="-228600" lvl="0" marL="457200">
              <a:lnSpc>
                <a:spcPct val="100000"/>
              </a:lnSpc>
              <a:spcBef>
                <a:spcPts val="0"/>
              </a:spcBef>
              <a:spcAft>
                <a:spcPts val="0"/>
              </a:spcAft>
              <a:buSzPts val="1800"/>
              <a:buNone/>
              <a:defRPr/>
            </a:lvl1pPr>
          </a:lstStyle>
          <a:p/>
        </p:txBody>
      </p:sp>
      <p:sp>
        <p:nvSpPr>
          <p:cNvPr id="43" name="Google Shape;43;p10"/>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22.xml"/><Relationship Id="rId10" Type="http://schemas.openxmlformats.org/officeDocument/2006/relationships/slideLayout" Target="../slideLayouts/slideLayout21.xml"/><Relationship Id="rId13" Type="http://schemas.openxmlformats.org/officeDocument/2006/relationships/theme" Target="../theme/theme3.xml"/><Relationship Id="rId12" Type="http://schemas.openxmlformats.org/officeDocument/2006/relationships/slideLayout" Target="../slideLayouts/slideLayout23.xml"/><Relationship Id="rId1" Type="http://schemas.openxmlformats.org/officeDocument/2006/relationships/slideLayout" Target="../slideLayouts/slideLayout12.xml"/><Relationship Id="rId2" Type="http://schemas.openxmlformats.org/officeDocument/2006/relationships/slideLayout" Target="../slideLayouts/slideLayout13.xml"/><Relationship Id="rId3" Type="http://schemas.openxmlformats.org/officeDocument/2006/relationships/slideLayout" Target="../slideLayouts/slideLayout14.xml"/><Relationship Id="rId4" Type="http://schemas.openxmlformats.org/officeDocument/2006/relationships/slideLayout" Target="../slideLayouts/slideLayout15.xml"/><Relationship Id="rId9" Type="http://schemas.openxmlformats.org/officeDocument/2006/relationships/slideLayout" Target="../slideLayouts/slideLayout20.xml"/><Relationship Id="rId5" Type="http://schemas.openxmlformats.org/officeDocument/2006/relationships/slideLayout" Target="../slideLayouts/slideLayout16.xml"/><Relationship Id="rId6" Type="http://schemas.openxmlformats.org/officeDocument/2006/relationships/slideLayout" Target="../slideLayouts/slideLayout17.xml"/><Relationship Id="rId7" Type="http://schemas.openxmlformats.org/officeDocument/2006/relationships/slideLayout" Target="../slideLayouts/slideLayout18.xml"/><Relationship Id="rId8" Type="http://schemas.openxmlformats.org/officeDocument/2006/relationships/slideLayout" Target="../slideLayouts/slideLayout19.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lvl1pPr indent="-342900" lvl="0" marL="457200">
              <a:lnSpc>
                <a:spcPct val="115000"/>
              </a:lnSpc>
              <a:spcBef>
                <a:spcPts val="0"/>
              </a:spcBef>
              <a:spcAft>
                <a:spcPts val="0"/>
              </a:spcAft>
              <a:buClr>
                <a:schemeClr val="dk2"/>
              </a:buClr>
              <a:buSzPts val="1800"/>
              <a:buChar char="●"/>
              <a:defRPr sz="1800">
                <a:solidFill>
                  <a:schemeClr val="dk2"/>
                </a:solidFill>
              </a:defRPr>
            </a:lvl1pPr>
            <a:lvl2pPr indent="-317500" lvl="1" marL="914400">
              <a:lnSpc>
                <a:spcPct val="115000"/>
              </a:lnSpc>
              <a:spcBef>
                <a:spcPts val="0"/>
              </a:spcBef>
              <a:spcAft>
                <a:spcPts val="0"/>
              </a:spcAft>
              <a:buClr>
                <a:schemeClr val="dk2"/>
              </a:buClr>
              <a:buSzPts val="1400"/>
              <a:buChar char="○"/>
              <a:defRPr>
                <a:solidFill>
                  <a:schemeClr val="dk2"/>
                </a:solidFill>
              </a:defRPr>
            </a:lvl2pPr>
            <a:lvl3pPr indent="-317500" lvl="2" marL="1371600">
              <a:lnSpc>
                <a:spcPct val="115000"/>
              </a:lnSpc>
              <a:spcBef>
                <a:spcPts val="0"/>
              </a:spcBef>
              <a:spcAft>
                <a:spcPts val="0"/>
              </a:spcAft>
              <a:buClr>
                <a:schemeClr val="dk2"/>
              </a:buClr>
              <a:buSzPts val="1400"/>
              <a:buChar char="■"/>
              <a:defRPr>
                <a:solidFill>
                  <a:schemeClr val="dk2"/>
                </a:solidFill>
              </a:defRPr>
            </a:lvl3pPr>
            <a:lvl4pPr indent="-317500" lvl="3" marL="1828800">
              <a:lnSpc>
                <a:spcPct val="115000"/>
              </a:lnSpc>
              <a:spcBef>
                <a:spcPts val="0"/>
              </a:spcBef>
              <a:spcAft>
                <a:spcPts val="0"/>
              </a:spcAft>
              <a:buClr>
                <a:schemeClr val="dk2"/>
              </a:buClr>
              <a:buSzPts val="1400"/>
              <a:buChar char="●"/>
              <a:defRPr>
                <a:solidFill>
                  <a:schemeClr val="dk2"/>
                </a:solidFill>
              </a:defRPr>
            </a:lvl4pPr>
            <a:lvl5pPr indent="-317500" lvl="4" marL="2286000">
              <a:lnSpc>
                <a:spcPct val="115000"/>
              </a:lnSpc>
              <a:spcBef>
                <a:spcPts val="0"/>
              </a:spcBef>
              <a:spcAft>
                <a:spcPts val="0"/>
              </a:spcAft>
              <a:buClr>
                <a:schemeClr val="dk2"/>
              </a:buClr>
              <a:buSzPts val="1400"/>
              <a:buChar char="○"/>
              <a:defRPr>
                <a:solidFill>
                  <a:schemeClr val="dk2"/>
                </a:solidFill>
              </a:defRPr>
            </a:lvl5pPr>
            <a:lvl6pPr indent="-317500" lvl="5" marL="2743200">
              <a:lnSpc>
                <a:spcPct val="115000"/>
              </a:lnSpc>
              <a:spcBef>
                <a:spcPts val="0"/>
              </a:spcBef>
              <a:spcAft>
                <a:spcPts val="0"/>
              </a:spcAft>
              <a:buClr>
                <a:schemeClr val="dk2"/>
              </a:buClr>
              <a:buSzPts val="1400"/>
              <a:buChar char="■"/>
              <a:defRPr>
                <a:solidFill>
                  <a:schemeClr val="dk2"/>
                </a:solidFill>
              </a:defRPr>
            </a:lvl6pPr>
            <a:lvl7pPr indent="-317500" lvl="6" marL="3200400">
              <a:lnSpc>
                <a:spcPct val="115000"/>
              </a:lnSpc>
              <a:spcBef>
                <a:spcPts val="0"/>
              </a:spcBef>
              <a:spcAft>
                <a:spcPts val="0"/>
              </a:spcAft>
              <a:buClr>
                <a:schemeClr val="dk2"/>
              </a:buClr>
              <a:buSzPts val="1400"/>
              <a:buChar char="●"/>
              <a:defRPr>
                <a:solidFill>
                  <a:schemeClr val="dk2"/>
                </a:solidFill>
              </a:defRPr>
            </a:lvl7pPr>
            <a:lvl8pPr indent="-317500" lvl="7" marL="3657600">
              <a:lnSpc>
                <a:spcPct val="115000"/>
              </a:lnSpc>
              <a:spcBef>
                <a:spcPts val="0"/>
              </a:spcBef>
              <a:spcAft>
                <a:spcPts val="0"/>
              </a:spcAft>
              <a:buClr>
                <a:schemeClr val="dk2"/>
              </a:buClr>
              <a:buSzPts val="1400"/>
              <a:buChar char="○"/>
              <a:defRPr>
                <a:solidFill>
                  <a:schemeClr val="dk2"/>
                </a:solidFill>
              </a:defRPr>
            </a:lvl8pPr>
            <a:lvl9pPr indent="-317500" lvl="8" marL="4114800">
              <a:lnSpc>
                <a:spcPct val="115000"/>
              </a:lnSpc>
              <a:spcBef>
                <a:spcPts val="0"/>
              </a:spcBef>
              <a:spcAft>
                <a:spcPts val="0"/>
              </a:spcAft>
              <a:buClr>
                <a:schemeClr val="dk2"/>
              </a:buClr>
              <a:buSzPts val="1400"/>
              <a:buChar char="■"/>
              <a:defRPr>
                <a:solidFill>
                  <a:schemeClr val="dk2"/>
                </a:solidFill>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50" name="Shape 50"/>
        <p:cNvGrpSpPr/>
        <p:nvPr/>
      </p:nvGrpSpPr>
      <p:grpSpPr>
        <a:xfrm>
          <a:off x="0" y="0"/>
          <a:ext cx="0" cy="0"/>
          <a:chOff x="0" y="0"/>
          <a:chExt cx="0" cy="0"/>
        </a:xfrm>
      </p:grpSpPr>
      <p:sp>
        <p:nvSpPr>
          <p:cNvPr id="51" name="Google Shape;51;p13"/>
          <p:cNvSpPr txBox="1"/>
          <p:nvPr>
            <p:ph type="title"/>
          </p:nvPr>
        </p:nvSpPr>
        <p:spPr>
          <a:xfrm>
            <a:off x="457200" y="205978"/>
            <a:ext cx="8229600" cy="857400"/>
          </a:xfrm>
          <a:prstGeom prst="rect">
            <a:avLst/>
          </a:prstGeom>
          <a:noFill/>
          <a:ln>
            <a:noFill/>
          </a:ln>
        </p:spPr>
        <p:txBody>
          <a:bodyPr anchorCtr="0" anchor="ctr" bIns="45700" lIns="91425" spcFirstLastPara="1" rIns="91425" wrap="square" tIns="45700">
            <a:normAutofit/>
          </a:bodyPr>
          <a:lstStyle>
            <a:lvl1pPr lvl="0" marR="0" algn="ctr">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52" name="Google Shape;52;p13"/>
          <p:cNvSpPr txBox="1"/>
          <p:nvPr>
            <p:ph idx="1" type="body"/>
          </p:nvPr>
        </p:nvSpPr>
        <p:spPr>
          <a:xfrm>
            <a:off x="457200" y="1200150"/>
            <a:ext cx="8229600" cy="3394500"/>
          </a:xfrm>
          <a:prstGeom prst="rect">
            <a:avLst/>
          </a:prstGeom>
          <a:noFill/>
          <a:ln>
            <a:noFill/>
          </a:ln>
        </p:spPr>
        <p:txBody>
          <a:bodyPr anchorCtr="0" anchor="t" bIns="45700" lIns="91425" spcFirstLastPara="1" rIns="91425" wrap="square" tIns="45700">
            <a:normAutofit/>
          </a:bodyPr>
          <a:lstStyle>
            <a:lvl1pPr indent="-431800" lvl="0" marL="457200" marR="0" algn="l">
              <a:spcBef>
                <a:spcPts val="640"/>
              </a:spcBef>
              <a:spcAft>
                <a:spcPts val="0"/>
              </a:spcAft>
              <a:buClr>
                <a:schemeClr val="dk1"/>
              </a:buClr>
              <a:buSzPts val="3200"/>
              <a:buFont typeface="Arial"/>
              <a:buChar char="•"/>
              <a:defRPr b="0" i="0" sz="3200" u="none" cap="none" strike="noStrike">
                <a:solidFill>
                  <a:schemeClr val="dk1"/>
                </a:solidFill>
                <a:latin typeface="Calibri"/>
                <a:ea typeface="Calibri"/>
                <a:cs typeface="Calibri"/>
                <a:sym typeface="Calibri"/>
              </a:defRPr>
            </a:lvl1pPr>
            <a:lvl2pPr indent="-406400" lvl="1" marL="914400" marR="0" algn="l">
              <a:spcBef>
                <a:spcPts val="56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2pPr>
            <a:lvl3pPr indent="-381000" lvl="2" marL="1371600" marR="0" algn="l">
              <a:spcBef>
                <a:spcPts val="48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3pPr>
            <a:lvl4pPr indent="-355600" lvl="3" marL="1828800" marR="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4pPr>
            <a:lvl5pPr indent="-355600" lvl="4" marL="2286000" marR="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5pPr>
            <a:lvl6pPr indent="-355600" lvl="5" marL="2743200" marR="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53" name="Google Shape;53;p13"/>
          <p:cNvSpPr txBox="1"/>
          <p:nvPr>
            <p:ph idx="10" type="dt"/>
          </p:nvPr>
        </p:nvSpPr>
        <p:spPr>
          <a:xfrm>
            <a:off x="457200" y="4767263"/>
            <a:ext cx="2133600" cy="273900"/>
          </a:xfrm>
          <a:prstGeom prst="rect">
            <a:avLst/>
          </a:prstGeom>
          <a:noFill/>
          <a:ln>
            <a:noFill/>
          </a:ln>
        </p:spPr>
        <p:txBody>
          <a:bodyPr anchorCtr="0" anchor="ctr" bIns="45700" lIns="91425" spcFirstLastPara="1" rIns="91425" wrap="square" tIns="45700">
            <a:noAutofit/>
          </a:bodyPr>
          <a:lstStyle>
            <a:lvl1pPr lvl="0" marR="0" algn="l">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54" name="Google Shape;54;p13"/>
          <p:cNvSpPr txBox="1"/>
          <p:nvPr>
            <p:ph idx="11" type="ftr"/>
          </p:nvPr>
        </p:nvSpPr>
        <p:spPr>
          <a:xfrm>
            <a:off x="3124200" y="4767263"/>
            <a:ext cx="2895600" cy="273900"/>
          </a:xfrm>
          <a:prstGeom prst="rect">
            <a:avLst/>
          </a:prstGeom>
          <a:noFill/>
          <a:ln>
            <a:noFill/>
          </a:ln>
        </p:spPr>
        <p:txBody>
          <a:bodyPr anchorCtr="0" anchor="ctr" bIns="45700" lIns="91425" spcFirstLastPara="1" rIns="91425" wrap="square" tIns="45700">
            <a:noAutofit/>
          </a:bodyPr>
          <a:lstStyle>
            <a:lvl1pPr lvl="0" marR="0" algn="ctr">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55" name="Google Shape;55;p13"/>
          <p:cNvSpPr txBox="1"/>
          <p:nvPr>
            <p:ph idx="12" type="sldNum"/>
          </p:nvPr>
        </p:nvSpPr>
        <p:spPr>
          <a:xfrm>
            <a:off x="6553200" y="4767263"/>
            <a:ext cx="2133600" cy="273900"/>
          </a:xfrm>
          <a:prstGeom prst="rect">
            <a:avLst/>
          </a:prstGeom>
          <a:noFill/>
          <a:ln>
            <a:noFill/>
          </a:ln>
        </p:spPr>
        <p:txBody>
          <a:bodyPr anchorCtr="0" anchor="ctr" bIns="45700" lIns="91425" spcFirstLastPara="1" rIns="91425" wrap="square" tIns="45700">
            <a:noAutofit/>
          </a:bodyPr>
          <a:lstStyle>
            <a:lvl1pPr indent="0" lvl="0" marL="0" marR="0" algn="r">
              <a:spcBef>
                <a:spcPts val="0"/>
              </a:spcBef>
              <a:buNone/>
              <a:defRPr b="0" i="0" sz="1200" u="none" cap="none" strike="noStrike">
                <a:solidFill>
                  <a:srgbClr val="888888"/>
                </a:solidFill>
                <a:latin typeface="Calibri"/>
                <a:ea typeface="Calibri"/>
                <a:cs typeface="Calibri"/>
                <a:sym typeface="Calibri"/>
              </a:defRPr>
            </a:lvl1pPr>
            <a:lvl2pPr indent="0" lvl="1" marL="0" marR="0" algn="r">
              <a:spcBef>
                <a:spcPts val="0"/>
              </a:spcBef>
              <a:buNone/>
              <a:defRPr b="0" i="0" sz="1200" u="none" cap="none" strike="noStrike">
                <a:solidFill>
                  <a:srgbClr val="888888"/>
                </a:solidFill>
                <a:latin typeface="Calibri"/>
                <a:ea typeface="Calibri"/>
                <a:cs typeface="Calibri"/>
                <a:sym typeface="Calibri"/>
              </a:defRPr>
            </a:lvl2pPr>
            <a:lvl3pPr indent="0" lvl="2" marL="0" marR="0" algn="r">
              <a:spcBef>
                <a:spcPts val="0"/>
              </a:spcBef>
              <a:buNone/>
              <a:defRPr b="0" i="0" sz="1200" u="none" cap="none" strike="noStrike">
                <a:solidFill>
                  <a:srgbClr val="888888"/>
                </a:solidFill>
                <a:latin typeface="Calibri"/>
                <a:ea typeface="Calibri"/>
                <a:cs typeface="Calibri"/>
                <a:sym typeface="Calibri"/>
              </a:defRPr>
            </a:lvl3pPr>
            <a:lvl4pPr indent="0" lvl="3" marL="0" marR="0" algn="r">
              <a:spcBef>
                <a:spcPts val="0"/>
              </a:spcBef>
              <a:buNone/>
              <a:defRPr b="0" i="0" sz="1200" u="none" cap="none" strike="noStrike">
                <a:solidFill>
                  <a:srgbClr val="888888"/>
                </a:solidFill>
                <a:latin typeface="Calibri"/>
                <a:ea typeface="Calibri"/>
                <a:cs typeface="Calibri"/>
                <a:sym typeface="Calibri"/>
              </a:defRPr>
            </a:lvl4pPr>
            <a:lvl5pPr indent="0" lvl="4" marL="0" marR="0" algn="r">
              <a:spcBef>
                <a:spcPts val="0"/>
              </a:spcBef>
              <a:buNone/>
              <a:defRPr b="0" i="0" sz="1200" u="none" cap="none" strike="noStrike">
                <a:solidFill>
                  <a:srgbClr val="888888"/>
                </a:solidFill>
                <a:latin typeface="Calibri"/>
                <a:ea typeface="Calibri"/>
                <a:cs typeface="Calibri"/>
                <a:sym typeface="Calibri"/>
              </a:defRPr>
            </a:lvl5pPr>
            <a:lvl6pPr indent="0" lvl="5" marL="0" marR="0" algn="r">
              <a:spcBef>
                <a:spcPts val="0"/>
              </a:spcBef>
              <a:buNone/>
              <a:defRPr b="0" i="0" sz="1200" u="none" cap="none" strike="noStrike">
                <a:solidFill>
                  <a:srgbClr val="888888"/>
                </a:solidFill>
                <a:latin typeface="Calibri"/>
                <a:ea typeface="Calibri"/>
                <a:cs typeface="Calibri"/>
                <a:sym typeface="Calibri"/>
              </a:defRPr>
            </a:lvl6pPr>
            <a:lvl7pPr indent="0" lvl="6" marL="0" marR="0" algn="r">
              <a:spcBef>
                <a:spcPts val="0"/>
              </a:spcBef>
              <a:buNone/>
              <a:defRPr b="0" i="0" sz="1200" u="none" cap="none" strike="noStrike">
                <a:solidFill>
                  <a:srgbClr val="888888"/>
                </a:solidFill>
                <a:latin typeface="Calibri"/>
                <a:ea typeface="Calibri"/>
                <a:cs typeface="Calibri"/>
                <a:sym typeface="Calibri"/>
              </a:defRPr>
            </a:lvl7pPr>
            <a:lvl8pPr indent="0" lvl="7" marL="0" marR="0" algn="r">
              <a:spcBef>
                <a:spcPts val="0"/>
              </a:spcBef>
              <a:buNone/>
              <a:defRPr b="0" i="0" sz="1200" u="none" cap="none" strike="noStrike">
                <a:solidFill>
                  <a:srgbClr val="888888"/>
                </a:solidFill>
                <a:latin typeface="Calibri"/>
                <a:ea typeface="Calibri"/>
                <a:cs typeface="Calibri"/>
                <a:sym typeface="Calibri"/>
              </a:defRPr>
            </a:lvl8pPr>
            <a:lvl9pPr indent="0" lvl="8" marL="0" marR="0" algn="r">
              <a:spcBef>
                <a:spcPts val="0"/>
              </a:spcBef>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59" r:id="rId1"/>
    <p:sldLayoutId id="2147483660" r:id="rId2"/>
    <p:sldLayoutId id="2147483661" r:id="rId3"/>
    <p:sldLayoutId id="2147483662" r:id="rId4"/>
    <p:sldLayoutId id="2147483663" r:id="rId5"/>
    <p:sldLayoutId id="2147483664" r:id="rId6"/>
    <p:sldLayoutId id="2147483665" r:id="rId7"/>
    <p:sldLayoutId id="2147483666" r:id="rId8"/>
    <p:sldLayoutId id="2147483667" r:id="rId9"/>
    <p:sldLayoutId id="2147483668" r:id="rId10"/>
    <p:sldLayoutId id="2147483669" r:id="rId11"/>
    <p:sldLayoutId id="2147483670" r:id="rId12"/>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xml"/><Relationship Id="rId3" Type="http://schemas.openxmlformats.org/officeDocument/2006/relationships/image" Target="../media/image1.png"/><Relationship Id="rId4" Type="http://schemas.openxmlformats.org/officeDocument/2006/relationships/image" Target="../media/image8.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3.xml"/><Relationship Id="rId2" Type="http://schemas.openxmlformats.org/officeDocument/2006/relationships/notesSlide" Target="../notesSlides/notesSlide10.xml"/><Relationship Id="rId3" Type="http://schemas.openxmlformats.org/officeDocument/2006/relationships/image" Target="../media/image12.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3.xml"/><Relationship Id="rId2" Type="http://schemas.openxmlformats.org/officeDocument/2006/relationships/notesSlide" Target="../notesSlides/notesSlide11.xml"/><Relationship Id="rId3" Type="http://schemas.openxmlformats.org/officeDocument/2006/relationships/image" Target="../media/image11.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3.xml"/><Relationship Id="rId2" Type="http://schemas.openxmlformats.org/officeDocument/2006/relationships/notesSlide" Target="../notesSlides/notesSlide12.xml"/><Relationship Id="rId3" Type="http://schemas.openxmlformats.org/officeDocument/2006/relationships/hyperlink" Target="https://openai.com/chatgpt/" TargetMode="External"/><Relationship Id="rId4" Type="http://schemas.openxmlformats.org/officeDocument/2006/relationships/image" Target="../media/image3.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3.xml"/><Relationship Id="rId2" Type="http://schemas.openxmlformats.org/officeDocument/2006/relationships/notesSlide" Target="../notesSlides/notesSlide13.xml"/><Relationship Id="rId3" Type="http://schemas.openxmlformats.org/officeDocument/2006/relationships/image" Target="../media/image14.png"/><Relationship Id="rId4" Type="http://schemas.openxmlformats.org/officeDocument/2006/relationships/image" Target="../media/image10.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3.xml"/><Relationship Id="rId2" Type="http://schemas.openxmlformats.org/officeDocument/2006/relationships/notesSlide" Target="../notesSlides/notesSlide14.xml"/><Relationship Id="rId3" Type="http://schemas.openxmlformats.org/officeDocument/2006/relationships/image" Target="../media/image9.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3.xml"/><Relationship Id="rId2" Type="http://schemas.openxmlformats.org/officeDocument/2006/relationships/notesSlide" Target="../notesSlides/notesSlide15.xml"/><Relationship Id="rId3" Type="http://schemas.openxmlformats.org/officeDocument/2006/relationships/image" Target="../media/image7.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3.xml"/><Relationship Id="rId2" Type="http://schemas.openxmlformats.org/officeDocument/2006/relationships/notesSlide" Target="../notesSlides/notesSlide16.xml"/><Relationship Id="rId3" Type="http://schemas.openxmlformats.org/officeDocument/2006/relationships/image" Target="../media/image2.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3.xml"/><Relationship Id="rId2" Type="http://schemas.openxmlformats.org/officeDocument/2006/relationships/notesSlide" Target="../notesSlides/notesSlide17.xml"/><Relationship Id="rId3" Type="http://schemas.openxmlformats.org/officeDocument/2006/relationships/image" Target="../media/image4.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3.xml"/><Relationship Id="rId2" Type="http://schemas.openxmlformats.org/officeDocument/2006/relationships/notesSlide" Target="../notesSlides/notesSlide18.xml"/><Relationship Id="rId3" Type="http://schemas.openxmlformats.org/officeDocument/2006/relationships/image" Target="../media/image5.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3.xml"/><Relationship Id="rId2" Type="http://schemas.openxmlformats.org/officeDocument/2006/relationships/notesSlide" Target="../notesSlides/notesSlide19.xml"/><Relationship Id="rId3" Type="http://schemas.openxmlformats.org/officeDocument/2006/relationships/image" Target="../media/image5.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3.xml"/><Relationship Id="rId2" Type="http://schemas.openxmlformats.org/officeDocument/2006/relationships/notesSlide" Target="../notesSlides/notesSlide2.xml"/><Relationship Id="rId3" Type="http://schemas.openxmlformats.org/officeDocument/2006/relationships/image" Target="../media/image3.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3.xml"/><Relationship Id="rId2" Type="http://schemas.openxmlformats.org/officeDocument/2006/relationships/notesSlide" Target="../notesSlides/notesSlide20.xml"/><Relationship Id="rId3" Type="http://schemas.openxmlformats.org/officeDocument/2006/relationships/image" Target="../media/image3.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3.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3.xml"/><Relationship Id="rId2" Type="http://schemas.openxmlformats.org/officeDocument/2006/relationships/notesSlide" Target="../notesSlides/notesSlide4.xml"/><Relationship Id="rId3" Type="http://schemas.openxmlformats.org/officeDocument/2006/relationships/image" Target="../media/image5.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3.xml"/><Relationship Id="rId2" Type="http://schemas.openxmlformats.org/officeDocument/2006/relationships/notesSlide" Target="../notesSlides/notesSlide5.xml"/><Relationship Id="rId3" Type="http://schemas.openxmlformats.org/officeDocument/2006/relationships/image" Target="../media/image3.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3.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3.xml"/><Relationship Id="rId2" Type="http://schemas.openxmlformats.org/officeDocument/2006/relationships/notesSlide" Target="../notesSlides/notesSlide7.xml"/><Relationship Id="rId3" Type="http://schemas.openxmlformats.org/officeDocument/2006/relationships/image" Target="../media/image3.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 Id="rId3" Type="http://schemas.openxmlformats.org/officeDocument/2006/relationships/image" Target="../media/image13.png"/><Relationship Id="rId4" Type="http://schemas.openxmlformats.org/officeDocument/2006/relationships/image" Target="../media/image6.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3.xml"/><Relationship Id="rId2" Type="http://schemas.openxmlformats.org/officeDocument/2006/relationships/notesSlide" Target="../notesSlides/notesSlide9.xml"/><Relationship Id="rId3"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80192E"/>
        </a:solidFill>
      </p:bgPr>
    </p:bg>
    <p:spTree>
      <p:nvGrpSpPr>
        <p:cNvPr id="132" name="Shape 132"/>
        <p:cNvGrpSpPr/>
        <p:nvPr/>
      </p:nvGrpSpPr>
      <p:grpSpPr>
        <a:xfrm>
          <a:off x="0" y="0"/>
          <a:ext cx="0" cy="0"/>
          <a:chOff x="0" y="0"/>
          <a:chExt cx="0" cy="0"/>
        </a:xfrm>
      </p:grpSpPr>
      <p:sp>
        <p:nvSpPr>
          <p:cNvPr id="133" name="Google Shape;133;p26"/>
          <p:cNvSpPr txBox="1"/>
          <p:nvPr>
            <p:ph idx="1" type="subTitle"/>
          </p:nvPr>
        </p:nvSpPr>
        <p:spPr>
          <a:xfrm>
            <a:off x="22950" y="2992088"/>
            <a:ext cx="9098100" cy="1638600"/>
          </a:xfrm>
          <a:prstGeom prst="rect">
            <a:avLst/>
          </a:prstGeom>
          <a:noFill/>
        </p:spPr>
        <p:txBody>
          <a:bodyPr anchorCtr="0" anchor="t" bIns="45700" lIns="91425" spcFirstLastPara="1" rIns="91425" wrap="square" tIns="45700">
            <a:normAutofit/>
          </a:bodyPr>
          <a:lstStyle/>
          <a:p>
            <a:pPr indent="0" lvl="0" marL="0" rtl="0" algn="ctr">
              <a:lnSpc>
                <a:spcPct val="80000"/>
              </a:lnSpc>
              <a:spcBef>
                <a:spcPts val="0"/>
              </a:spcBef>
              <a:spcAft>
                <a:spcPts val="0"/>
              </a:spcAft>
              <a:buClr>
                <a:srgbClr val="888888"/>
              </a:buClr>
              <a:buSzPts val="852"/>
              <a:buFont typeface="Arial"/>
              <a:buNone/>
            </a:pPr>
            <a:r>
              <a:rPr lang="en" sz="1779">
                <a:solidFill>
                  <a:schemeClr val="lt1"/>
                </a:solidFill>
              </a:rPr>
              <a:t>Larissa Fekete, ESOL Program Director &amp; Senior Instructor</a:t>
            </a:r>
            <a:endParaRPr sz="1779">
              <a:solidFill>
                <a:schemeClr val="lt1"/>
              </a:solidFill>
            </a:endParaRPr>
          </a:p>
          <a:p>
            <a:pPr indent="0" lvl="0" marL="0" rtl="0" algn="ctr">
              <a:lnSpc>
                <a:spcPct val="80000"/>
              </a:lnSpc>
              <a:spcBef>
                <a:spcPts val="0"/>
              </a:spcBef>
              <a:spcAft>
                <a:spcPts val="0"/>
              </a:spcAft>
              <a:buClr>
                <a:srgbClr val="888888"/>
              </a:buClr>
              <a:buSzPts val="852"/>
              <a:buFont typeface="Arial"/>
              <a:buNone/>
            </a:pPr>
            <a:r>
              <a:rPr lang="en" sz="1779">
                <a:solidFill>
                  <a:schemeClr val="lt1"/>
                </a:solidFill>
              </a:rPr>
              <a:t>LFekete@Oberlin.edu</a:t>
            </a:r>
            <a:endParaRPr sz="1779">
              <a:solidFill>
                <a:schemeClr val="lt1"/>
              </a:solidFill>
            </a:endParaRPr>
          </a:p>
          <a:p>
            <a:pPr indent="0" lvl="0" marL="0" rtl="0" algn="ctr">
              <a:lnSpc>
                <a:spcPct val="80000"/>
              </a:lnSpc>
              <a:spcBef>
                <a:spcPts val="0"/>
              </a:spcBef>
              <a:spcAft>
                <a:spcPts val="0"/>
              </a:spcAft>
              <a:buClr>
                <a:srgbClr val="888888"/>
              </a:buClr>
              <a:buSzPts val="852"/>
              <a:buFont typeface="Arial"/>
              <a:buNone/>
            </a:pPr>
            <a:r>
              <a:t/>
            </a:r>
            <a:endParaRPr sz="1779">
              <a:solidFill>
                <a:schemeClr val="lt1"/>
              </a:solidFill>
            </a:endParaRPr>
          </a:p>
          <a:p>
            <a:pPr indent="0" lvl="0" marL="0" rtl="0" algn="ctr">
              <a:lnSpc>
                <a:spcPct val="80000"/>
              </a:lnSpc>
              <a:spcBef>
                <a:spcPts val="0"/>
              </a:spcBef>
              <a:spcAft>
                <a:spcPts val="0"/>
              </a:spcAft>
              <a:buClr>
                <a:srgbClr val="888888"/>
              </a:buClr>
              <a:buSzPts val="852"/>
              <a:buFont typeface="Arial"/>
              <a:buNone/>
            </a:pPr>
            <a:r>
              <a:rPr lang="en" sz="1779">
                <a:solidFill>
                  <a:schemeClr val="lt1"/>
                </a:solidFill>
              </a:rPr>
              <a:t>Kathy Abromeit, Head Oberlin Conservatory Library</a:t>
            </a:r>
            <a:endParaRPr sz="1779">
              <a:solidFill>
                <a:schemeClr val="lt1"/>
              </a:solidFill>
            </a:endParaRPr>
          </a:p>
          <a:p>
            <a:pPr indent="0" lvl="0" marL="0" rtl="0" algn="ctr">
              <a:lnSpc>
                <a:spcPct val="80000"/>
              </a:lnSpc>
              <a:spcBef>
                <a:spcPts val="0"/>
              </a:spcBef>
              <a:spcAft>
                <a:spcPts val="0"/>
              </a:spcAft>
              <a:buClr>
                <a:srgbClr val="888888"/>
              </a:buClr>
              <a:buSzPts val="852"/>
              <a:buFont typeface="Arial"/>
              <a:buNone/>
            </a:pPr>
            <a:r>
              <a:rPr lang="en" sz="1779">
                <a:solidFill>
                  <a:schemeClr val="lt1"/>
                </a:solidFill>
              </a:rPr>
              <a:t>KAbromei@Oberlin.edu</a:t>
            </a:r>
            <a:endParaRPr sz="1779"/>
          </a:p>
        </p:txBody>
      </p:sp>
      <p:pic>
        <p:nvPicPr>
          <p:cNvPr descr="Oberlin College &amp; Conservatory, Place your lockup here" id="134" name="Google Shape;134;p26" title="Logo Lockup"/>
          <p:cNvPicPr preferRelativeResize="0"/>
          <p:nvPr/>
        </p:nvPicPr>
        <p:blipFill rotWithShape="1">
          <a:blip r:embed="rId3">
            <a:alphaModFix/>
          </a:blip>
          <a:srcRect b="0" l="0" r="47737" t="0"/>
          <a:stretch/>
        </p:blipFill>
        <p:spPr>
          <a:xfrm>
            <a:off x="3572149" y="4462850"/>
            <a:ext cx="1999699" cy="569150"/>
          </a:xfrm>
          <a:prstGeom prst="rect">
            <a:avLst/>
          </a:prstGeom>
          <a:noFill/>
          <a:ln>
            <a:noFill/>
          </a:ln>
        </p:spPr>
      </p:pic>
      <p:pic>
        <p:nvPicPr>
          <p:cNvPr id="135" name="Google Shape;135;p26"/>
          <p:cNvPicPr preferRelativeResize="0"/>
          <p:nvPr/>
        </p:nvPicPr>
        <p:blipFill>
          <a:blip r:embed="rId4">
            <a:alphaModFix/>
          </a:blip>
          <a:stretch>
            <a:fillRect/>
          </a:stretch>
        </p:blipFill>
        <p:spPr>
          <a:xfrm>
            <a:off x="0" y="0"/>
            <a:ext cx="9144003" cy="2611525"/>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3" name="Shape 203"/>
        <p:cNvGrpSpPr/>
        <p:nvPr/>
      </p:nvGrpSpPr>
      <p:grpSpPr>
        <a:xfrm>
          <a:off x="0" y="0"/>
          <a:ext cx="0" cy="0"/>
          <a:chOff x="0" y="0"/>
          <a:chExt cx="0" cy="0"/>
        </a:xfrm>
      </p:grpSpPr>
      <p:pic>
        <p:nvPicPr>
          <p:cNvPr id="204" name="Google Shape;204;p35"/>
          <p:cNvPicPr preferRelativeResize="0"/>
          <p:nvPr/>
        </p:nvPicPr>
        <p:blipFill>
          <a:blip r:embed="rId3">
            <a:alphaModFix/>
          </a:blip>
          <a:stretch>
            <a:fillRect/>
          </a:stretch>
        </p:blipFill>
        <p:spPr>
          <a:xfrm>
            <a:off x="621100" y="0"/>
            <a:ext cx="7783946" cy="5143500"/>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8" name="Shape 208"/>
        <p:cNvGrpSpPr/>
        <p:nvPr/>
      </p:nvGrpSpPr>
      <p:grpSpPr>
        <a:xfrm>
          <a:off x="0" y="0"/>
          <a:ext cx="0" cy="0"/>
          <a:chOff x="0" y="0"/>
          <a:chExt cx="0" cy="0"/>
        </a:xfrm>
      </p:grpSpPr>
      <p:pic>
        <p:nvPicPr>
          <p:cNvPr id="209" name="Google Shape;209;p36"/>
          <p:cNvPicPr preferRelativeResize="0"/>
          <p:nvPr/>
        </p:nvPicPr>
        <p:blipFill>
          <a:blip r:embed="rId3">
            <a:alphaModFix/>
          </a:blip>
          <a:stretch>
            <a:fillRect/>
          </a:stretch>
        </p:blipFill>
        <p:spPr>
          <a:xfrm>
            <a:off x="90725" y="0"/>
            <a:ext cx="8689122" cy="4838699"/>
          </a:xfrm>
          <a:prstGeom prst="rect">
            <a:avLst/>
          </a:prstGeom>
          <a:noFill/>
          <a:ln>
            <a:noFill/>
          </a:ln>
        </p:spPr>
      </p:pic>
      <p:sp>
        <p:nvSpPr>
          <p:cNvPr id="210" name="Google Shape;210;p36"/>
          <p:cNvSpPr/>
          <p:nvPr/>
        </p:nvSpPr>
        <p:spPr>
          <a:xfrm rot="8100000">
            <a:off x="1461100" y="442818"/>
            <a:ext cx="1078479" cy="415355"/>
          </a:xfrm>
          <a:prstGeom prst="rightArrow">
            <a:avLst>
              <a:gd fmla="val 50000" name="adj1"/>
              <a:gd fmla="val 50000" name="adj2"/>
            </a:avLst>
          </a:prstGeom>
          <a:solidFill>
            <a:schemeClr val="accent6"/>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Calibri"/>
              <a:ea typeface="Calibri"/>
              <a:cs typeface="Calibri"/>
              <a:sym typeface="Calibri"/>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4" name="Shape 214"/>
        <p:cNvGrpSpPr/>
        <p:nvPr/>
      </p:nvGrpSpPr>
      <p:grpSpPr>
        <a:xfrm>
          <a:off x="0" y="0"/>
          <a:ext cx="0" cy="0"/>
          <a:chOff x="0" y="0"/>
          <a:chExt cx="0" cy="0"/>
        </a:xfrm>
      </p:grpSpPr>
      <p:sp>
        <p:nvSpPr>
          <p:cNvPr id="215" name="Google Shape;215;p37"/>
          <p:cNvSpPr txBox="1"/>
          <p:nvPr>
            <p:ph type="title"/>
          </p:nvPr>
        </p:nvSpPr>
        <p:spPr>
          <a:xfrm>
            <a:off x="311700" y="286900"/>
            <a:ext cx="8520600" cy="572700"/>
          </a:xfrm>
          <a:prstGeom prst="rect">
            <a:avLst/>
          </a:prstGeom>
        </p:spPr>
        <p:txBody>
          <a:bodyPr anchorCtr="0" anchor="ctr" bIns="45700" lIns="91425" spcFirstLastPara="1" rIns="91425" wrap="square" tIns="45700">
            <a:normAutofit fontScale="90000"/>
          </a:bodyPr>
          <a:lstStyle/>
          <a:p>
            <a:pPr indent="0" lvl="0" marL="0" rtl="0" algn="ctr">
              <a:spcBef>
                <a:spcPts val="0"/>
              </a:spcBef>
              <a:spcAft>
                <a:spcPts val="0"/>
              </a:spcAft>
              <a:buNone/>
            </a:pPr>
            <a:r>
              <a:rPr b="1" lang="en">
                <a:solidFill>
                  <a:srgbClr val="80192E"/>
                </a:solidFill>
                <a:latin typeface="Georgia"/>
                <a:ea typeface="Georgia"/>
                <a:cs typeface="Georgia"/>
                <a:sym typeface="Georgia"/>
              </a:rPr>
              <a:t>Interactive Lesson</a:t>
            </a:r>
            <a:endParaRPr b="1">
              <a:solidFill>
                <a:srgbClr val="80192E"/>
              </a:solidFill>
              <a:latin typeface="Georgia"/>
              <a:ea typeface="Georgia"/>
              <a:cs typeface="Georgia"/>
              <a:sym typeface="Georgia"/>
            </a:endParaRPr>
          </a:p>
        </p:txBody>
      </p:sp>
      <p:sp>
        <p:nvSpPr>
          <p:cNvPr id="216" name="Google Shape;216;p37"/>
          <p:cNvSpPr txBox="1"/>
          <p:nvPr>
            <p:ph idx="1" type="body"/>
          </p:nvPr>
        </p:nvSpPr>
        <p:spPr>
          <a:xfrm>
            <a:off x="311700" y="863550"/>
            <a:ext cx="8520600" cy="3603300"/>
          </a:xfrm>
          <a:prstGeom prst="rect">
            <a:avLst/>
          </a:prstGeom>
        </p:spPr>
        <p:txBody>
          <a:bodyPr anchorCtr="0" anchor="t" bIns="45700" lIns="91425" spcFirstLastPara="1" rIns="91425" wrap="square" tIns="45700">
            <a:normAutofit fontScale="25000"/>
          </a:bodyPr>
          <a:lstStyle/>
          <a:p>
            <a:pPr indent="0" lvl="0" marL="0" rtl="0" algn="l">
              <a:lnSpc>
                <a:spcPct val="115000"/>
              </a:lnSpc>
              <a:spcBef>
                <a:spcPts val="0"/>
              </a:spcBef>
              <a:spcAft>
                <a:spcPts val="0"/>
              </a:spcAft>
              <a:buClr>
                <a:schemeClr val="dk1"/>
              </a:buClr>
              <a:buSzPts val="275"/>
              <a:buFont typeface="Arial"/>
              <a:buNone/>
            </a:pPr>
            <a:r>
              <a:rPr lang="en" sz="6000">
                <a:highlight>
                  <a:schemeClr val="lt1"/>
                </a:highlight>
                <a:latin typeface="Montserrat Medium"/>
                <a:ea typeface="Montserrat Medium"/>
                <a:cs typeface="Montserrat Medium"/>
                <a:sym typeface="Montserrat Medium"/>
              </a:rPr>
              <a:t>For this assignment, using</a:t>
            </a:r>
            <a:r>
              <a:rPr lang="en" sz="6000" u="sng">
                <a:highlight>
                  <a:schemeClr val="lt1"/>
                </a:highlight>
                <a:latin typeface="Montserrat Medium"/>
                <a:ea typeface="Montserrat Medium"/>
                <a:cs typeface="Montserrat Medium"/>
                <a:sym typeface="Montserrat Medium"/>
                <a:hlinkClick r:id="rId3"/>
              </a:rPr>
              <a:t> ChatGPT</a:t>
            </a:r>
            <a:r>
              <a:rPr lang="en" sz="6000">
                <a:highlight>
                  <a:schemeClr val="lt1"/>
                </a:highlight>
                <a:latin typeface="Montserrat Medium"/>
                <a:ea typeface="Montserrat Medium"/>
                <a:cs typeface="Montserrat Medium"/>
                <a:sym typeface="Montserrat Medium"/>
              </a:rPr>
              <a:t> you will:</a:t>
            </a:r>
            <a:endParaRPr sz="6000">
              <a:highlight>
                <a:schemeClr val="lt1"/>
              </a:highlight>
              <a:latin typeface="Montserrat Medium"/>
              <a:ea typeface="Montserrat Medium"/>
              <a:cs typeface="Montserrat Medium"/>
              <a:sym typeface="Montserrat Medium"/>
            </a:endParaRPr>
          </a:p>
          <a:p>
            <a:pPr indent="-323850" lvl="0" marL="457200" rtl="0" algn="l">
              <a:lnSpc>
                <a:spcPct val="115000"/>
              </a:lnSpc>
              <a:spcBef>
                <a:spcPts val="800"/>
              </a:spcBef>
              <a:spcAft>
                <a:spcPts val="0"/>
              </a:spcAft>
              <a:buSzPct val="100000"/>
              <a:buFont typeface="Montserrat Medium"/>
              <a:buAutoNum type="arabicPeriod"/>
            </a:pPr>
            <a:r>
              <a:rPr lang="en" sz="6000">
                <a:highlight>
                  <a:schemeClr val="lt1"/>
                </a:highlight>
                <a:latin typeface="Montserrat Medium"/>
                <a:ea typeface="Montserrat Medium"/>
                <a:cs typeface="Montserrat Medium"/>
                <a:sym typeface="Montserrat Medium"/>
              </a:rPr>
              <a:t>Prompt: Generate a concert program note on the [identify musical work]. Include biographical information about the composer, the work itself, the characteristic or compositional style of the work, the date of composition, when and where it was premiered, and the audience's general response. Include also information about a recording of a major or the first performance of this work. Limit the program note to 300 words. Provide a bibliography of all sources used in Chicago citation style.</a:t>
            </a:r>
            <a:endParaRPr sz="6000">
              <a:highlight>
                <a:schemeClr val="lt1"/>
              </a:highlight>
              <a:latin typeface="Montserrat Medium"/>
              <a:ea typeface="Montserrat Medium"/>
              <a:cs typeface="Montserrat Medium"/>
              <a:sym typeface="Montserrat Medium"/>
            </a:endParaRPr>
          </a:p>
          <a:p>
            <a:pPr indent="-323850" lvl="0" marL="457200" rtl="0" algn="l">
              <a:lnSpc>
                <a:spcPct val="115000"/>
              </a:lnSpc>
              <a:spcBef>
                <a:spcPts val="0"/>
              </a:spcBef>
              <a:spcAft>
                <a:spcPts val="0"/>
              </a:spcAft>
              <a:buSzPct val="100000"/>
              <a:buFont typeface="Montserrat Medium"/>
              <a:buAutoNum type="arabicPeriod"/>
            </a:pPr>
            <a:r>
              <a:rPr lang="en" sz="6000">
                <a:highlight>
                  <a:schemeClr val="lt1"/>
                </a:highlight>
                <a:latin typeface="Montserrat Medium"/>
                <a:ea typeface="Montserrat Medium"/>
                <a:cs typeface="Montserrat Medium"/>
                <a:sym typeface="Montserrat Medium"/>
              </a:rPr>
              <a:t>You will then fact-check the AI-generated content and its sources using the fact-checking tools provided in this guide. Provide appropriate in-text citations for each fact checked. </a:t>
            </a:r>
            <a:endParaRPr sz="6000">
              <a:highlight>
                <a:schemeClr val="lt1"/>
              </a:highlight>
              <a:latin typeface="Montserrat Medium"/>
              <a:ea typeface="Montserrat Medium"/>
              <a:cs typeface="Montserrat Medium"/>
              <a:sym typeface="Montserrat Medium"/>
            </a:endParaRPr>
          </a:p>
          <a:p>
            <a:pPr indent="-323850" lvl="0" marL="457200" rtl="0" algn="l">
              <a:lnSpc>
                <a:spcPct val="115000"/>
              </a:lnSpc>
              <a:spcBef>
                <a:spcPts val="0"/>
              </a:spcBef>
              <a:spcAft>
                <a:spcPts val="0"/>
              </a:spcAft>
              <a:buSzPct val="100000"/>
              <a:buFont typeface="Montserrat Medium"/>
              <a:buAutoNum type="arabicPeriod"/>
            </a:pPr>
            <a:r>
              <a:rPr lang="en" sz="6000">
                <a:highlight>
                  <a:schemeClr val="lt1"/>
                </a:highlight>
                <a:latin typeface="Montserrat Medium"/>
                <a:ea typeface="Montserrat Medium"/>
                <a:cs typeface="Montserrat Medium"/>
                <a:sym typeface="Montserrat Medium"/>
              </a:rPr>
              <a:t>You will cite the AI-generated content and each source used for fact-checking in your bibliography using Chicago style.</a:t>
            </a:r>
            <a:endParaRPr sz="3600">
              <a:solidFill>
                <a:schemeClr val="dk1"/>
              </a:solidFill>
              <a:latin typeface="Montserrat Medium"/>
              <a:ea typeface="Montserrat Medium"/>
              <a:cs typeface="Montserrat Medium"/>
              <a:sym typeface="Montserrat Medium"/>
            </a:endParaRPr>
          </a:p>
        </p:txBody>
      </p:sp>
      <p:sp>
        <p:nvSpPr>
          <p:cNvPr id="217" name="Google Shape;217;p37"/>
          <p:cNvSpPr/>
          <p:nvPr/>
        </p:nvSpPr>
        <p:spPr>
          <a:xfrm>
            <a:off x="0" y="4511525"/>
            <a:ext cx="9144000" cy="632100"/>
          </a:xfrm>
          <a:prstGeom prst="rect">
            <a:avLst/>
          </a:prstGeom>
          <a:solidFill>
            <a:srgbClr val="80192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80192E"/>
              </a:solidFill>
            </a:endParaRPr>
          </a:p>
        </p:txBody>
      </p:sp>
      <p:pic>
        <p:nvPicPr>
          <p:cNvPr descr="Oberlin&#10;" id="218" name="Google Shape;218;p37" title="Wordmark"/>
          <p:cNvPicPr preferRelativeResize="0"/>
          <p:nvPr/>
        </p:nvPicPr>
        <p:blipFill>
          <a:blip r:embed="rId4">
            <a:alphaModFix/>
          </a:blip>
          <a:stretch>
            <a:fillRect/>
          </a:stretch>
        </p:blipFill>
        <p:spPr>
          <a:xfrm>
            <a:off x="409300" y="4703625"/>
            <a:ext cx="837174" cy="189750"/>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2" name="Shape 222"/>
        <p:cNvGrpSpPr/>
        <p:nvPr/>
      </p:nvGrpSpPr>
      <p:grpSpPr>
        <a:xfrm>
          <a:off x="0" y="0"/>
          <a:ext cx="0" cy="0"/>
          <a:chOff x="0" y="0"/>
          <a:chExt cx="0" cy="0"/>
        </a:xfrm>
      </p:grpSpPr>
      <p:sp>
        <p:nvSpPr>
          <p:cNvPr id="223" name="Google Shape;223;p38"/>
          <p:cNvSpPr txBox="1"/>
          <p:nvPr>
            <p:ph type="title"/>
          </p:nvPr>
        </p:nvSpPr>
        <p:spPr>
          <a:xfrm>
            <a:off x="311700" y="192600"/>
            <a:ext cx="8520600" cy="572700"/>
          </a:xfrm>
          <a:prstGeom prst="rect">
            <a:avLst/>
          </a:prstGeom>
        </p:spPr>
        <p:txBody>
          <a:bodyPr anchorCtr="0" anchor="ctr" bIns="45700" lIns="91425" spcFirstLastPara="1" rIns="91425" wrap="square" tIns="45700">
            <a:normAutofit fontScale="90000"/>
          </a:bodyPr>
          <a:lstStyle/>
          <a:p>
            <a:pPr indent="0" lvl="0" marL="0" rtl="0" algn="ctr">
              <a:spcBef>
                <a:spcPts val="0"/>
              </a:spcBef>
              <a:spcAft>
                <a:spcPts val="0"/>
              </a:spcAft>
              <a:buNone/>
            </a:pPr>
            <a:r>
              <a:rPr b="1" lang="en">
                <a:solidFill>
                  <a:srgbClr val="80192E"/>
                </a:solidFill>
                <a:latin typeface="Georgia"/>
                <a:ea typeface="Georgia"/>
                <a:cs typeface="Georgia"/>
                <a:sym typeface="Georgia"/>
              </a:rPr>
              <a:t>AI Example</a:t>
            </a:r>
            <a:endParaRPr b="1">
              <a:solidFill>
                <a:srgbClr val="80192E"/>
              </a:solidFill>
              <a:latin typeface="Georgia"/>
              <a:ea typeface="Georgia"/>
              <a:cs typeface="Georgia"/>
              <a:sym typeface="Georgia"/>
            </a:endParaRPr>
          </a:p>
        </p:txBody>
      </p:sp>
      <p:sp>
        <p:nvSpPr>
          <p:cNvPr id="224" name="Google Shape;224;p38"/>
          <p:cNvSpPr txBox="1"/>
          <p:nvPr>
            <p:ph idx="1" type="body"/>
          </p:nvPr>
        </p:nvSpPr>
        <p:spPr>
          <a:xfrm>
            <a:off x="311700" y="3915375"/>
            <a:ext cx="3020100" cy="960600"/>
          </a:xfrm>
          <a:prstGeom prst="rect">
            <a:avLst/>
          </a:prstGeom>
        </p:spPr>
        <p:txBody>
          <a:bodyPr anchorCtr="0" anchor="t" bIns="45700" lIns="91425" spcFirstLastPara="1" rIns="91425" wrap="square" tIns="45700">
            <a:normAutofit fontScale="85000"/>
          </a:bodyPr>
          <a:lstStyle/>
          <a:p>
            <a:pPr indent="0" lvl="0" marL="0" rtl="0" algn="ctr">
              <a:spcBef>
                <a:spcPts val="640"/>
              </a:spcBef>
              <a:spcAft>
                <a:spcPts val="0"/>
              </a:spcAft>
              <a:buNone/>
            </a:pPr>
            <a:r>
              <a:rPr b="1" lang="en" sz="2800">
                <a:highlight>
                  <a:schemeClr val="lt1"/>
                </a:highlight>
                <a:latin typeface="Arial"/>
                <a:ea typeface="Arial"/>
                <a:cs typeface="Arial"/>
                <a:sym typeface="Arial"/>
              </a:rPr>
              <a:t>Unsuk Chin "Subito con forzo</a:t>
            </a:r>
            <a:r>
              <a:rPr lang="en">
                <a:highlight>
                  <a:schemeClr val="lt1"/>
                </a:highlight>
                <a:latin typeface="Montserrat Medium"/>
                <a:ea typeface="Montserrat Medium"/>
                <a:cs typeface="Montserrat Medium"/>
                <a:sym typeface="Montserrat Medium"/>
              </a:rPr>
              <a:t>”</a:t>
            </a:r>
            <a:endParaRPr>
              <a:solidFill>
                <a:schemeClr val="dk1"/>
              </a:solidFill>
              <a:highlight>
                <a:schemeClr val="lt1"/>
              </a:highlight>
              <a:latin typeface="Montserrat Medium"/>
              <a:ea typeface="Montserrat Medium"/>
              <a:cs typeface="Montserrat Medium"/>
              <a:sym typeface="Montserrat Medium"/>
            </a:endParaRPr>
          </a:p>
        </p:txBody>
      </p:sp>
      <p:cxnSp>
        <p:nvCxnSpPr>
          <p:cNvPr id="225" name="Google Shape;225;p38"/>
          <p:cNvCxnSpPr/>
          <p:nvPr/>
        </p:nvCxnSpPr>
        <p:spPr>
          <a:xfrm>
            <a:off x="433650" y="798025"/>
            <a:ext cx="8276700" cy="0"/>
          </a:xfrm>
          <a:prstGeom prst="straightConnector1">
            <a:avLst/>
          </a:prstGeom>
          <a:noFill/>
          <a:ln cap="flat" cmpd="sng" w="19050">
            <a:solidFill>
              <a:srgbClr val="E81726"/>
            </a:solidFill>
            <a:prstDash val="solid"/>
            <a:round/>
            <a:headEnd len="med" w="med" type="none"/>
            <a:tailEnd len="med" w="med" type="none"/>
          </a:ln>
        </p:spPr>
      </p:cxnSp>
      <p:pic>
        <p:nvPicPr>
          <p:cNvPr id="226" name="Google Shape;226;p38"/>
          <p:cNvPicPr preferRelativeResize="0"/>
          <p:nvPr/>
        </p:nvPicPr>
        <p:blipFill>
          <a:blip r:embed="rId3">
            <a:alphaModFix/>
          </a:blip>
          <a:stretch>
            <a:fillRect/>
          </a:stretch>
        </p:blipFill>
        <p:spPr>
          <a:xfrm>
            <a:off x="3331800" y="830750"/>
            <a:ext cx="5813258" cy="4136699"/>
          </a:xfrm>
          <a:prstGeom prst="rect">
            <a:avLst/>
          </a:prstGeom>
          <a:noFill/>
          <a:ln>
            <a:noFill/>
          </a:ln>
        </p:spPr>
      </p:pic>
      <p:pic>
        <p:nvPicPr>
          <p:cNvPr id="227" name="Google Shape;227;p38"/>
          <p:cNvPicPr preferRelativeResize="0"/>
          <p:nvPr/>
        </p:nvPicPr>
        <p:blipFill rotWithShape="1">
          <a:blip r:embed="rId4">
            <a:alphaModFix/>
          </a:blip>
          <a:srcRect b="0" l="21481" r="15522" t="-2711"/>
          <a:stretch/>
        </p:blipFill>
        <p:spPr>
          <a:xfrm>
            <a:off x="311700" y="1019400"/>
            <a:ext cx="2959224" cy="2813475"/>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1" name="Shape 231"/>
        <p:cNvGrpSpPr/>
        <p:nvPr/>
      </p:nvGrpSpPr>
      <p:grpSpPr>
        <a:xfrm>
          <a:off x="0" y="0"/>
          <a:ext cx="0" cy="0"/>
          <a:chOff x="0" y="0"/>
          <a:chExt cx="0" cy="0"/>
        </a:xfrm>
      </p:grpSpPr>
      <p:sp>
        <p:nvSpPr>
          <p:cNvPr id="232" name="Google Shape;232;p39"/>
          <p:cNvSpPr txBox="1"/>
          <p:nvPr>
            <p:ph type="title"/>
          </p:nvPr>
        </p:nvSpPr>
        <p:spPr>
          <a:xfrm>
            <a:off x="311700" y="286900"/>
            <a:ext cx="8520600" cy="572700"/>
          </a:xfrm>
          <a:prstGeom prst="rect">
            <a:avLst/>
          </a:prstGeom>
        </p:spPr>
        <p:txBody>
          <a:bodyPr anchorCtr="0" anchor="ctr" bIns="45700" lIns="91425" spcFirstLastPara="1" rIns="91425" wrap="square" tIns="45700">
            <a:normAutofit fontScale="90000"/>
          </a:bodyPr>
          <a:lstStyle/>
          <a:p>
            <a:pPr indent="0" lvl="0" marL="0" rtl="0" algn="ctr">
              <a:spcBef>
                <a:spcPts val="0"/>
              </a:spcBef>
              <a:spcAft>
                <a:spcPts val="0"/>
              </a:spcAft>
              <a:buNone/>
            </a:pPr>
            <a:r>
              <a:rPr b="1" lang="en">
                <a:solidFill>
                  <a:srgbClr val="80192E"/>
                </a:solidFill>
                <a:latin typeface="Georgia"/>
                <a:ea typeface="Georgia"/>
                <a:cs typeface="Georgia"/>
                <a:sym typeface="Georgia"/>
              </a:rPr>
              <a:t>Student Findings</a:t>
            </a:r>
            <a:endParaRPr b="1">
              <a:solidFill>
                <a:srgbClr val="80192E"/>
              </a:solidFill>
              <a:latin typeface="Georgia"/>
              <a:ea typeface="Georgia"/>
              <a:cs typeface="Georgia"/>
              <a:sym typeface="Georgia"/>
            </a:endParaRPr>
          </a:p>
        </p:txBody>
      </p:sp>
      <p:sp>
        <p:nvSpPr>
          <p:cNvPr id="233" name="Google Shape;233;p39"/>
          <p:cNvSpPr txBox="1"/>
          <p:nvPr>
            <p:ph idx="1" type="body"/>
          </p:nvPr>
        </p:nvSpPr>
        <p:spPr>
          <a:xfrm>
            <a:off x="4131600" y="1152475"/>
            <a:ext cx="4700700" cy="3416400"/>
          </a:xfrm>
          <a:prstGeom prst="rect">
            <a:avLst/>
          </a:prstGeom>
        </p:spPr>
        <p:txBody>
          <a:bodyPr anchorCtr="0" anchor="t" bIns="45700" lIns="91425" spcFirstLastPara="1" rIns="91425" wrap="square" tIns="45700">
            <a:normAutofit fontScale="70000" lnSpcReduction="20000"/>
          </a:bodyPr>
          <a:lstStyle/>
          <a:p>
            <a:pPr indent="0" lvl="0" marL="0" rtl="0" algn="l">
              <a:lnSpc>
                <a:spcPct val="100000"/>
              </a:lnSpc>
              <a:spcBef>
                <a:spcPts val="640"/>
              </a:spcBef>
              <a:spcAft>
                <a:spcPts val="0"/>
              </a:spcAft>
              <a:buClr>
                <a:schemeClr val="dk1"/>
              </a:buClr>
              <a:buSzPct val="34375"/>
              <a:buFont typeface="Arial"/>
              <a:buNone/>
            </a:pPr>
            <a:r>
              <a:rPr b="1" lang="en">
                <a:latin typeface="Montserrat"/>
                <a:ea typeface="Montserrat"/>
                <a:cs typeface="Montserrat"/>
                <a:sym typeface="Montserrat"/>
              </a:rPr>
              <a:t>ChatGPT: </a:t>
            </a:r>
            <a:r>
              <a:rPr lang="en">
                <a:latin typeface="Montserrat Medium"/>
                <a:ea typeface="Montserrat Medium"/>
                <a:cs typeface="Montserrat Medium"/>
                <a:sym typeface="Montserrat Medium"/>
              </a:rPr>
              <a:t> She earned a degree</a:t>
            </a:r>
            <a:endParaRPr>
              <a:latin typeface="Montserrat Medium"/>
              <a:ea typeface="Montserrat Medium"/>
              <a:cs typeface="Montserrat Medium"/>
              <a:sym typeface="Montserrat Medium"/>
            </a:endParaRPr>
          </a:p>
          <a:p>
            <a:pPr indent="0" lvl="0" marL="0" rtl="0" algn="l">
              <a:lnSpc>
                <a:spcPct val="100000"/>
              </a:lnSpc>
              <a:spcBef>
                <a:spcPts val="640"/>
              </a:spcBef>
              <a:spcAft>
                <a:spcPts val="0"/>
              </a:spcAft>
              <a:buClr>
                <a:schemeClr val="dk1"/>
              </a:buClr>
              <a:buSzPct val="34375"/>
              <a:buFont typeface="Arial"/>
              <a:buNone/>
            </a:pPr>
            <a:r>
              <a:rPr lang="en">
                <a:latin typeface="Montserrat Medium"/>
                <a:ea typeface="Montserrat Medium"/>
                <a:cs typeface="Montserrat Medium"/>
                <a:sym typeface="Montserrat Medium"/>
              </a:rPr>
              <a:t>from the University of Miami</a:t>
            </a:r>
            <a:endParaRPr>
              <a:latin typeface="Montserrat Medium"/>
              <a:ea typeface="Montserrat Medium"/>
              <a:cs typeface="Montserrat Medium"/>
              <a:sym typeface="Montserrat Medium"/>
            </a:endParaRPr>
          </a:p>
          <a:p>
            <a:pPr indent="0" lvl="0" marL="0" rtl="0" algn="l">
              <a:lnSpc>
                <a:spcPct val="100000"/>
              </a:lnSpc>
              <a:spcBef>
                <a:spcPts val="640"/>
              </a:spcBef>
              <a:spcAft>
                <a:spcPts val="0"/>
              </a:spcAft>
              <a:buClr>
                <a:schemeClr val="dk1"/>
              </a:buClr>
              <a:buSzPct val="34375"/>
              <a:buFont typeface="Arial"/>
              <a:buNone/>
            </a:pPr>
            <a:r>
              <a:t/>
            </a:r>
            <a:endParaRPr>
              <a:latin typeface="Montserrat Medium"/>
              <a:ea typeface="Montserrat Medium"/>
              <a:cs typeface="Montserrat Medium"/>
              <a:sym typeface="Montserrat Medium"/>
            </a:endParaRPr>
          </a:p>
          <a:p>
            <a:pPr indent="0" lvl="0" marL="0" rtl="0" algn="l">
              <a:lnSpc>
                <a:spcPct val="100000"/>
              </a:lnSpc>
              <a:spcBef>
                <a:spcPts val="640"/>
              </a:spcBef>
              <a:spcAft>
                <a:spcPts val="0"/>
              </a:spcAft>
              <a:buClr>
                <a:schemeClr val="dk1"/>
              </a:buClr>
              <a:buSzPct val="34375"/>
              <a:buFont typeface="Arial"/>
              <a:buNone/>
            </a:pPr>
            <a:r>
              <a:rPr b="1" lang="en">
                <a:latin typeface="Montserrat"/>
                <a:ea typeface="Montserrat"/>
                <a:cs typeface="Montserrat"/>
                <a:sym typeface="Montserrat"/>
              </a:rPr>
              <a:t>Fact- Checking:  </a:t>
            </a:r>
            <a:r>
              <a:rPr lang="en">
                <a:latin typeface="Montserrat Medium"/>
                <a:ea typeface="Montserrat Medium"/>
                <a:cs typeface="Montserrat Medium"/>
                <a:sym typeface="Montserrat Medium"/>
              </a:rPr>
              <a:t>She graduate of the Peyrellade’s Conservatorio</a:t>
            </a:r>
            <a:endParaRPr>
              <a:latin typeface="Montserrat Medium"/>
              <a:ea typeface="Montserrat Medium"/>
              <a:cs typeface="Montserrat Medium"/>
              <a:sym typeface="Montserrat Medium"/>
            </a:endParaRPr>
          </a:p>
          <a:p>
            <a:pPr indent="0" lvl="0" marL="0" rtl="0" algn="l">
              <a:lnSpc>
                <a:spcPct val="100000"/>
              </a:lnSpc>
              <a:spcBef>
                <a:spcPts val="640"/>
              </a:spcBef>
              <a:spcAft>
                <a:spcPts val="0"/>
              </a:spcAft>
              <a:buClr>
                <a:schemeClr val="dk1"/>
              </a:buClr>
              <a:buSzPct val="34375"/>
              <a:buFont typeface="Arial"/>
              <a:buNone/>
            </a:pPr>
            <a:r>
              <a:rPr lang="en">
                <a:latin typeface="Montserrat Medium"/>
                <a:ea typeface="Montserrat Medium"/>
                <a:cs typeface="Montserrat Medium"/>
                <a:sym typeface="Montserrat Medium"/>
              </a:rPr>
              <a:t>de Música in Havana (BA 1963,</a:t>
            </a:r>
            <a:endParaRPr>
              <a:latin typeface="Montserrat Medium"/>
              <a:ea typeface="Montserrat Medium"/>
              <a:cs typeface="Montserrat Medium"/>
              <a:sym typeface="Montserrat Medium"/>
            </a:endParaRPr>
          </a:p>
          <a:p>
            <a:pPr indent="0" lvl="0" marL="0" rtl="0" algn="l">
              <a:lnSpc>
                <a:spcPct val="100000"/>
              </a:lnSpc>
              <a:spcBef>
                <a:spcPts val="640"/>
              </a:spcBef>
              <a:spcAft>
                <a:spcPts val="0"/>
              </a:spcAft>
              <a:buClr>
                <a:schemeClr val="dk1"/>
              </a:buClr>
              <a:buSzPct val="34375"/>
              <a:buFont typeface="Arial"/>
              <a:buNone/>
            </a:pPr>
            <a:r>
              <a:rPr lang="en">
                <a:latin typeface="Montserrat Medium"/>
                <a:ea typeface="Montserrat Medium"/>
                <a:cs typeface="Montserrat Medium"/>
                <a:sym typeface="Montserrat Medium"/>
              </a:rPr>
              <a:t>MA 1964)</a:t>
            </a:r>
            <a:endParaRPr>
              <a:latin typeface="Montserrat Medium"/>
              <a:ea typeface="Montserrat Medium"/>
              <a:cs typeface="Montserrat Medium"/>
              <a:sym typeface="Montserrat Medium"/>
            </a:endParaRPr>
          </a:p>
          <a:p>
            <a:pPr indent="0" lvl="0" marL="0" rtl="0" algn="l">
              <a:lnSpc>
                <a:spcPct val="100000"/>
              </a:lnSpc>
              <a:spcBef>
                <a:spcPts val="640"/>
              </a:spcBef>
              <a:spcAft>
                <a:spcPts val="0"/>
              </a:spcAft>
              <a:buClr>
                <a:schemeClr val="dk1"/>
              </a:buClr>
              <a:buSzPct val="34375"/>
              <a:buFont typeface="Arial"/>
              <a:buNone/>
            </a:pPr>
            <a:r>
              <a:t/>
            </a:r>
            <a:endParaRPr>
              <a:latin typeface="Montserrat Medium"/>
              <a:ea typeface="Montserrat Medium"/>
              <a:cs typeface="Montserrat Medium"/>
              <a:sym typeface="Montserrat Medium"/>
            </a:endParaRPr>
          </a:p>
          <a:p>
            <a:pPr indent="0" lvl="0" marL="0" rtl="0" algn="l">
              <a:lnSpc>
                <a:spcPct val="100000"/>
              </a:lnSpc>
              <a:spcBef>
                <a:spcPts val="640"/>
              </a:spcBef>
              <a:spcAft>
                <a:spcPts val="0"/>
              </a:spcAft>
              <a:buNone/>
            </a:pPr>
            <a:r>
              <a:rPr b="1" lang="en">
                <a:latin typeface="Montserrat"/>
                <a:ea typeface="Montserrat"/>
                <a:cs typeface="Montserrat"/>
                <a:sym typeface="Montserrat"/>
              </a:rPr>
              <a:t>Verified: </a:t>
            </a:r>
            <a:r>
              <a:rPr i="1" lang="en">
                <a:latin typeface="Montserrat Medium"/>
                <a:ea typeface="Montserrat Medium"/>
                <a:cs typeface="Montserrat Medium"/>
                <a:sym typeface="Montserrat Medium"/>
              </a:rPr>
              <a:t>Grove Music Online.</a:t>
            </a:r>
            <a:endParaRPr i="1">
              <a:latin typeface="Montserrat Medium"/>
              <a:ea typeface="Montserrat Medium"/>
              <a:cs typeface="Montserrat Medium"/>
              <a:sym typeface="Montserrat Medium"/>
            </a:endParaRPr>
          </a:p>
        </p:txBody>
      </p:sp>
      <p:cxnSp>
        <p:nvCxnSpPr>
          <p:cNvPr id="234" name="Google Shape;234;p39"/>
          <p:cNvCxnSpPr/>
          <p:nvPr/>
        </p:nvCxnSpPr>
        <p:spPr>
          <a:xfrm>
            <a:off x="420775" y="939500"/>
            <a:ext cx="8276700" cy="0"/>
          </a:xfrm>
          <a:prstGeom prst="straightConnector1">
            <a:avLst/>
          </a:prstGeom>
          <a:noFill/>
          <a:ln cap="flat" cmpd="sng" w="19050">
            <a:solidFill>
              <a:srgbClr val="E81726"/>
            </a:solidFill>
            <a:prstDash val="solid"/>
            <a:round/>
            <a:headEnd len="med" w="med" type="none"/>
            <a:tailEnd len="med" w="med" type="none"/>
          </a:ln>
        </p:spPr>
      </p:cxnSp>
      <p:sp>
        <p:nvSpPr>
          <p:cNvPr id="235" name="Google Shape;235;p39"/>
          <p:cNvSpPr txBox="1"/>
          <p:nvPr>
            <p:ph idx="1" type="body"/>
          </p:nvPr>
        </p:nvSpPr>
        <p:spPr>
          <a:xfrm>
            <a:off x="420850" y="4000500"/>
            <a:ext cx="3249300" cy="1021500"/>
          </a:xfrm>
          <a:prstGeom prst="rect">
            <a:avLst/>
          </a:prstGeom>
        </p:spPr>
        <p:txBody>
          <a:bodyPr anchorCtr="0" anchor="t" bIns="45700" lIns="91425" spcFirstLastPara="1" rIns="91425" wrap="square" tIns="45700">
            <a:normAutofit/>
          </a:bodyPr>
          <a:lstStyle/>
          <a:p>
            <a:pPr indent="0" lvl="0" marL="0" rtl="0" algn="ctr">
              <a:lnSpc>
                <a:spcPct val="115000"/>
              </a:lnSpc>
              <a:spcBef>
                <a:spcPts val="0"/>
              </a:spcBef>
              <a:spcAft>
                <a:spcPts val="0"/>
              </a:spcAft>
              <a:buClr>
                <a:schemeClr val="dk1"/>
              </a:buClr>
              <a:buSzPts val="1100"/>
              <a:buFont typeface="Arial"/>
              <a:buNone/>
            </a:pPr>
            <a:r>
              <a:rPr b="1" lang="en" sz="2400">
                <a:solidFill>
                  <a:srgbClr val="0E0E0E"/>
                </a:solidFill>
                <a:latin typeface="Arial"/>
                <a:ea typeface="Arial"/>
                <a:cs typeface="Arial"/>
                <a:sym typeface="Arial"/>
              </a:rPr>
              <a:t>Tania León</a:t>
            </a:r>
            <a:endParaRPr b="1" sz="2400">
              <a:solidFill>
                <a:srgbClr val="0E0E0E"/>
              </a:solidFill>
              <a:latin typeface="Arial"/>
              <a:ea typeface="Arial"/>
              <a:cs typeface="Arial"/>
              <a:sym typeface="Arial"/>
            </a:endParaRPr>
          </a:p>
          <a:p>
            <a:pPr indent="0" lvl="0" marL="0" rtl="0" algn="ctr">
              <a:lnSpc>
                <a:spcPct val="115000"/>
              </a:lnSpc>
              <a:spcBef>
                <a:spcPts val="0"/>
              </a:spcBef>
              <a:spcAft>
                <a:spcPts val="0"/>
              </a:spcAft>
              <a:buClr>
                <a:schemeClr val="dk1"/>
              </a:buClr>
              <a:buSzPts val="1100"/>
              <a:buFont typeface="Arial"/>
              <a:buNone/>
            </a:pPr>
            <a:r>
              <a:rPr b="1" lang="en" sz="2400">
                <a:solidFill>
                  <a:srgbClr val="0E0E0E"/>
                </a:solidFill>
                <a:latin typeface="Arial"/>
                <a:ea typeface="Arial"/>
                <a:cs typeface="Arial"/>
                <a:sym typeface="Arial"/>
              </a:rPr>
              <a:t>“Homenatge”</a:t>
            </a:r>
            <a:endParaRPr sz="2400">
              <a:latin typeface="Montserrat Medium"/>
              <a:ea typeface="Montserrat Medium"/>
              <a:cs typeface="Montserrat Medium"/>
              <a:sym typeface="Montserrat Medium"/>
            </a:endParaRPr>
          </a:p>
        </p:txBody>
      </p:sp>
      <p:pic>
        <p:nvPicPr>
          <p:cNvPr id="236" name="Google Shape;236;p39"/>
          <p:cNvPicPr preferRelativeResize="0"/>
          <p:nvPr/>
        </p:nvPicPr>
        <p:blipFill rotWithShape="1">
          <a:blip r:embed="rId3">
            <a:alphaModFix/>
          </a:blip>
          <a:srcRect b="0" l="8949" r="8337" t="0"/>
          <a:stretch/>
        </p:blipFill>
        <p:spPr>
          <a:xfrm>
            <a:off x="420775" y="1019400"/>
            <a:ext cx="3249300" cy="2976350"/>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0" name="Shape 240"/>
        <p:cNvGrpSpPr/>
        <p:nvPr/>
      </p:nvGrpSpPr>
      <p:grpSpPr>
        <a:xfrm>
          <a:off x="0" y="0"/>
          <a:ext cx="0" cy="0"/>
          <a:chOff x="0" y="0"/>
          <a:chExt cx="0" cy="0"/>
        </a:xfrm>
      </p:grpSpPr>
      <p:sp>
        <p:nvSpPr>
          <p:cNvPr id="241" name="Google Shape;241;p40"/>
          <p:cNvSpPr txBox="1"/>
          <p:nvPr>
            <p:ph type="title"/>
          </p:nvPr>
        </p:nvSpPr>
        <p:spPr>
          <a:xfrm>
            <a:off x="311700" y="286900"/>
            <a:ext cx="8520600" cy="572700"/>
          </a:xfrm>
          <a:prstGeom prst="rect">
            <a:avLst/>
          </a:prstGeom>
        </p:spPr>
        <p:txBody>
          <a:bodyPr anchorCtr="0" anchor="ctr" bIns="45700" lIns="91425" spcFirstLastPara="1" rIns="91425" wrap="square" tIns="45700">
            <a:normAutofit fontScale="90000"/>
          </a:bodyPr>
          <a:lstStyle/>
          <a:p>
            <a:pPr indent="0" lvl="0" marL="0" rtl="0" algn="ctr">
              <a:spcBef>
                <a:spcPts val="0"/>
              </a:spcBef>
              <a:spcAft>
                <a:spcPts val="0"/>
              </a:spcAft>
              <a:buNone/>
            </a:pPr>
            <a:r>
              <a:rPr b="1" lang="en">
                <a:solidFill>
                  <a:srgbClr val="80192E"/>
                </a:solidFill>
                <a:latin typeface="Georgia"/>
                <a:ea typeface="Georgia"/>
                <a:cs typeface="Georgia"/>
                <a:sym typeface="Georgia"/>
              </a:rPr>
              <a:t>Student Findings</a:t>
            </a:r>
            <a:endParaRPr b="1">
              <a:solidFill>
                <a:srgbClr val="80192E"/>
              </a:solidFill>
              <a:latin typeface="Georgia"/>
              <a:ea typeface="Georgia"/>
              <a:cs typeface="Georgia"/>
              <a:sym typeface="Georgia"/>
            </a:endParaRPr>
          </a:p>
        </p:txBody>
      </p:sp>
      <p:sp>
        <p:nvSpPr>
          <p:cNvPr id="242" name="Google Shape;242;p40"/>
          <p:cNvSpPr txBox="1"/>
          <p:nvPr>
            <p:ph idx="1" type="body"/>
          </p:nvPr>
        </p:nvSpPr>
        <p:spPr>
          <a:xfrm>
            <a:off x="4523350" y="1152475"/>
            <a:ext cx="4308900" cy="3416400"/>
          </a:xfrm>
          <a:prstGeom prst="rect">
            <a:avLst/>
          </a:prstGeom>
        </p:spPr>
        <p:txBody>
          <a:bodyPr anchorCtr="0" anchor="t" bIns="45700" lIns="91425" spcFirstLastPara="1" rIns="91425" wrap="square" tIns="45700">
            <a:normAutofit fontScale="77500"/>
          </a:bodyPr>
          <a:lstStyle/>
          <a:p>
            <a:pPr indent="0" lvl="0" marL="0" rtl="0" algn="l">
              <a:spcBef>
                <a:spcPts val="640"/>
              </a:spcBef>
              <a:spcAft>
                <a:spcPts val="0"/>
              </a:spcAft>
              <a:buNone/>
            </a:pPr>
            <a:r>
              <a:rPr b="1" lang="en">
                <a:latin typeface="Montserrat"/>
                <a:ea typeface="Montserrat"/>
                <a:cs typeface="Montserrat"/>
                <a:sym typeface="Montserrat"/>
              </a:rPr>
              <a:t>ChatGPT: </a:t>
            </a:r>
            <a:r>
              <a:rPr lang="en">
                <a:latin typeface="Montserrat Medium"/>
                <a:ea typeface="Montserrat Medium"/>
                <a:cs typeface="Montserrat Medium"/>
                <a:sym typeface="Montserrat Medium"/>
              </a:rPr>
              <a:t> Written in 1996</a:t>
            </a:r>
            <a:endParaRPr>
              <a:latin typeface="Montserrat Medium"/>
              <a:ea typeface="Montserrat Medium"/>
              <a:cs typeface="Montserrat Medium"/>
              <a:sym typeface="Montserrat Medium"/>
            </a:endParaRPr>
          </a:p>
          <a:p>
            <a:pPr indent="0" lvl="0" marL="0" rtl="0" algn="l">
              <a:spcBef>
                <a:spcPts val="640"/>
              </a:spcBef>
              <a:spcAft>
                <a:spcPts val="0"/>
              </a:spcAft>
              <a:buNone/>
            </a:pPr>
            <a:r>
              <a:t/>
            </a:r>
            <a:endParaRPr>
              <a:latin typeface="Montserrat Medium"/>
              <a:ea typeface="Montserrat Medium"/>
              <a:cs typeface="Montserrat Medium"/>
              <a:sym typeface="Montserrat Medium"/>
            </a:endParaRPr>
          </a:p>
          <a:p>
            <a:pPr indent="0" lvl="0" marL="0" rtl="0" algn="l">
              <a:spcBef>
                <a:spcPts val="640"/>
              </a:spcBef>
              <a:spcAft>
                <a:spcPts val="0"/>
              </a:spcAft>
              <a:buNone/>
            </a:pPr>
            <a:r>
              <a:rPr b="1" lang="en">
                <a:latin typeface="Montserrat"/>
                <a:ea typeface="Montserrat"/>
                <a:cs typeface="Montserrat"/>
                <a:sym typeface="Montserrat"/>
              </a:rPr>
              <a:t>Fact- Checking:</a:t>
            </a:r>
            <a:r>
              <a:rPr lang="en">
                <a:latin typeface="Montserrat Medium"/>
                <a:ea typeface="Montserrat Medium"/>
                <a:cs typeface="Montserrat Medium"/>
                <a:sym typeface="Montserrat Medium"/>
              </a:rPr>
              <a:t>  Correct</a:t>
            </a:r>
            <a:endParaRPr>
              <a:latin typeface="Montserrat Medium"/>
              <a:ea typeface="Montserrat Medium"/>
              <a:cs typeface="Montserrat Medium"/>
              <a:sym typeface="Montserrat Medium"/>
            </a:endParaRPr>
          </a:p>
          <a:p>
            <a:pPr indent="0" lvl="0" marL="0" rtl="0" algn="l">
              <a:spcBef>
                <a:spcPts val="640"/>
              </a:spcBef>
              <a:spcAft>
                <a:spcPts val="0"/>
              </a:spcAft>
              <a:buNone/>
            </a:pPr>
            <a:r>
              <a:t/>
            </a:r>
            <a:endParaRPr>
              <a:latin typeface="Montserrat Medium"/>
              <a:ea typeface="Montserrat Medium"/>
              <a:cs typeface="Montserrat Medium"/>
              <a:sym typeface="Montserrat Medium"/>
            </a:endParaRPr>
          </a:p>
          <a:p>
            <a:pPr indent="0" lvl="0" marL="0" rtl="0" algn="l">
              <a:spcBef>
                <a:spcPts val="640"/>
              </a:spcBef>
              <a:spcAft>
                <a:spcPts val="0"/>
              </a:spcAft>
              <a:buNone/>
            </a:pPr>
            <a:r>
              <a:rPr b="1" lang="en">
                <a:latin typeface="Montserrat"/>
                <a:ea typeface="Montserrat"/>
                <a:cs typeface="Montserrat"/>
                <a:sym typeface="Montserrat"/>
              </a:rPr>
              <a:t>Verified:</a:t>
            </a:r>
            <a:r>
              <a:rPr lang="en">
                <a:latin typeface="Montserrat Medium"/>
                <a:ea typeface="Montserrat Medium"/>
                <a:cs typeface="Montserrat Medium"/>
                <a:sym typeface="Montserrat Medium"/>
              </a:rPr>
              <a:t> </a:t>
            </a:r>
            <a:r>
              <a:rPr i="1" lang="en">
                <a:latin typeface="Montserrat Medium"/>
                <a:ea typeface="Montserrat Medium"/>
                <a:cs typeface="Montserrat Medium"/>
                <a:sym typeface="Montserrat Medium"/>
              </a:rPr>
              <a:t>Grove Music Online.</a:t>
            </a:r>
            <a:endParaRPr i="1">
              <a:latin typeface="Montserrat Medium"/>
              <a:ea typeface="Montserrat Medium"/>
              <a:cs typeface="Montserrat Medium"/>
              <a:sym typeface="Montserrat Medium"/>
            </a:endParaRPr>
          </a:p>
          <a:p>
            <a:pPr indent="0" lvl="0" marL="0" rtl="0" algn="l">
              <a:spcBef>
                <a:spcPts val="640"/>
              </a:spcBef>
              <a:spcAft>
                <a:spcPts val="0"/>
              </a:spcAft>
              <a:buNone/>
            </a:pPr>
            <a:r>
              <a:t/>
            </a:r>
            <a:endParaRPr>
              <a:latin typeface="Montserrat Medium"/>
              <a:ea typeface="Montserrat Medium"/>
              <a:cs typeface="Montserrat Medium"/>
              <a:sym typeface="Montserrat Medium"/>
            </a:endParaRPr>
          </a:p>
        </p:txBody>
      </p:sp>
      <p:cxnSp>
        <p:nvCxnSpPr>
          <p:cNvPr id="243" name="Google Shape;243;p40"/>
          <p:cNvCxnSpPr/>
          <p:nvPr/>
        </p:nvCxnSpPr>
        <p:spPr>
          <a:xfrm>
            <a:off x="420775" y="939500"/>
            <a:ext cx="8276700" cy="0"/>
          </a:xfrm>
          <a:prstGeom prst="straightConnector1">
            <a:avLst/>
          </a:prstGeom>
          <a:noFill/>
          <a:ln cap="flat" cmpd="sng" w="19050">
            <a:solidFill>
              <a:srgbClr val="E81726"/>
            </a:solidFill>
            <a:prstDash val="solid"/>
            <a:round/>
            <a:headEnd len="med" w="med" type="none"/>
            <a:tailEnd len="med" w="med" type="none"/>
          </a:ln>
        </p:spPr>
      </p:cxnSp>
      <p:sp>
        <p:nvSpPr>
          <p:cNvPr id="244" name="Google Shape;244;p40"/>
          <p:cNvSpPr txBox="1"/>
          <p:nvPr>
            <p:ph idx="1" type="body"/>
          </p:nvPr>
        </p:nvSpPr>
        <p:spPr>
          <a:xfrm>
            <a:off x="420850" y="3905850"/>
            <a:ext cx="3190500" cy="1116300"/>
          </a:xfrm>
          <a:prstGeom prst="rect">
            <a:avLst/>
          </a:prstGeom>
        </p:spPr>
        <p:txBody>
          <a:bodyPr anchorCtr="0" anchor="t" bIns="45700" lIns="91425" spcFirstLastPara="1" rIns="91425" wrap="square" tIns="45700">
            <a:noAutofit/>
          </a:bodyPr>
          <a:lstStyle/>
          <a:p>
            <a:pPr indent="0" lvl="0" marL="0" rtl="0" algn="ctr">
              <a:lnSpc>
                <a:spcPct val="115000"/>
              </a:lnSpc>
              <a:spcBef>
                <a:spcPts val="0"/>
              </a:spcBef>
              <a:spcAft>
                <a:spcPts val="0"/>
              </a:spcAft>
              <a:buClr>
                <a:schemeClr val="dk1"/>
              </a:buClr>
              <a:buSzPts val="1100"/>
              <a:buFont typeface="Arial"/>
              <a:buNone/>
            </a:pPr>
            <a:r>
              <a:rPr b="1" lang="en" sz="2150">
                <a:solidFill>
                  <a:srgbClr val="0E0E0E"/>
                </a:solidFill>
                <a:latin typeface="Arial"/>
                <a:ea typeface="Arial"/>
                <a:cs typeface="Arial"/>
                <a:sym typeface="Arial"/>
              </a:rPr>
              <a:t>Chen Yi</a:t>
            </a:r>
            <a:endParaRPr b="1" sz="2150">
              <a:solidFill>
                <a:srgbClr val="0E0E0E"/>
              </a:solidFill>
              <a:latin typeface="Arial"/>
              <a:ea typeface="Arial"/>
              <a:cs typeface="Arial"/>
              <a:sym typeface="Arial"/>
            </a:endParaRPr>
          </a:p>
          <a:p>
            <a:pPr indent="0" lvl="0" marL="0" rtl="0" algn="ctr">
              <a:lnSpc>
                <a:spcPct val="115000"/>
              </a:lnSpc>
              <a:spcBef>
                <a:spcPts val="0"/>
              </a:spcBef>
              <a:spcAft>
                <a:spcPts val="0"/>
              </a:spcAft>
              <a:buClr>
                <a:schemeClr val="dk1"/>
              </a:buClr>
              <a:buSzPts val="1100"/>
              <a:buFont typeface="Arial"/>
              <a:buNone/>
            </a:pPr>
            <a:r>
              <a:rPr b="1" lang="en" sz="2150">
                <a:solidFill>
                  <a:srgbClr val="0E0E0E"/>
                </a:solidFill>
                <a:latin typeface="Arial"/>
                <a:ea typeface="Arial"/>
                <a:cs typeface="Arial"/>
                <a:sym typeface="Arial"/>
              </a:rPr>
              <a:t>“Chinese Myths Cantata”</a:t>
            </a:r>
            <a:endParaRPr b="1" sz="2900">
              <a:solidFill>
                <a:srgbClr val="0E0E0E"/>
              </a:solidFill>
              <a:latin typeface="Arial"/>
              <a:ea typeface="Arial"/>
              <a:cs typeface="Arial"/>
              <a:sym typeface="Arial"/>
            </a:endParaRPr>
          </a:p>
        </p:txBody>
      </p:sp>
      <p:pic>
        <p:nvPicPr>
          <p:cNvPr id="245" name="Google Shape;245;p40"/>
          <p:cNvPicPr preferRelativeResize="0"/>
          <p:nvPr/>
        </p:nvPicPr>
        <p:blipFill>
          <a:blip r:embed="rId3">
            <a:alphaModFix/>
          </a:blip>
          <a:stretch>
            <a:fillRect/>
          </a:stretch>
        </p:blipFill>
        <p:spPr>
          <a:xfrm>
            <a:off x="611675" y="979450"/>
            <a:ext cx="2808850" cy="2886450"/>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9" name="Shape 249"/>
        <p:cNvGrpSpPr/>
        <p:nvPr/>
      </p:nvGrpSpPr>
      <p:grpSpPr>
        <a:xfrm>
          <a:off x="0" y="0"/>
          <a:ext cx="0" cy="0"/>
          <a:chOff x="0" y="0"/>
          <a:chExt cx="0" cy="0"/>
        </a:xfrm>
      </p:grpSpPr>
      <p:sp>
        <p:nvSpPr>
          <p:cNvPr id="250" name="Google Shape;250;p41"/>
          <p:cNvSpPr txBox="1"/>
          <p:nvPr>
            <p:ph type="title"/>
          </p:nvPr>
        </p:nvSpPr>
        <p:spPr>
          <a:xfrm>
            <a:off x="311700" y="286900"/>
            <a:ext cx="8520600" cy="572700"/>
          </a:xfrm>
          <a:prstGeom prst="rect">
            <a:avLst/>
          </a:prstGeom>
        </p:spPr>
        <p:txBody>
          <a:bodyPr anchorCtr="0" anchor="ctr" bIns="45700" lIns="91425" spcFirstLastPara="1" rIns="91425" wrap="square" tIns="45700">
            <a:normAutofit fontScale="90000"/>
          </a:bodyPr>
          <a:lstStyle/>
          <a:p>
            <a:pPr indent="0" lvl="0" marL="0" rtl="0" algn="ctr">
              <a:spcBef>
                <a:spcPts val="0"/>
              </a:spcBef>
              <a:spcAft>
                <a:spcPts val="0"/>
              </a:spcAft>
              <a:buNone/>
            </a:pPr>
            <a:r>
              <a:rPr b="1" lang="en">
                <a:solidFill>
                  <a:srgbClr val="80192E"/>
                </a:solidFill>
                <a:latin typeface="Georgia"/>
                <a:ea typeface="Georgia"/>
                <a:cs typeface="Georgia"/>
                <a:sym typeface="Georgia"/>
              </a:rPr>
              <a:t>Student Findings</a:t>
            </a:r>
            <a:endParaRPr b="1">
              <a:solidFill>
                <a:srgbClr val="80192E"/>
              </a:solidFill>
              <a:latin typeface="Georgia"/>
              <a:ea typeface="Georgia"/>
              <a:cs typeface="Georgia"/>
              <a:sym typeface="Georgia"/>
            </a:endParaRPr>
          </a:p>
        </p:txBody>
      </p:sp>
      <p:sp>
        <p:nvSpPr>
          <p:cNvPr id="251" name="Google Shape;251;p41"/>
          <p:cNvSpPr txBox="1"/>
          <p:nvPr>
            <p:ph idx="1" type="body"/>
          </p:nvPr>
        </p:nvSpPr>
        <p:spPr>
          <a:xfrm>
            <a:off x="3829825" y="1152475"/>
            <a:ext cx="5002500" cy="3416400"/>
          </a:xfrm>
          <a:prstGeom prst="rect">
            <a:avLst/>
          </a:prstGeom>
        </p:spPr>
        <p:txBody>
          <a:bodyPr anchorCtr="0" anchor="t" bIns="45700" lIns="91425" spcFirstLastPara="1" rIns="91425" wrap="square" tIns="45700">
            <a:noAutofit/>
          </a:bodyPr>
          <a:lstStyle/>
          <a:p>
            <a:pPr indent="0" lvl="0" marL="0" rtl="0" algn="l">
              <a:lnSpc>
                <a:spcPct val="100000"/>
              </a:lnSpc>
              <a:spcBef>
                <a:spcPts val="640"/>
              </a:spcBef>
              <a:spcAft>
                <a:spcPts val="0"/>
              </a:spcAft>
              <a:buSzPts val="605"/>
              <a:buNone/>
            </a:pPr>
            <a:r>
              <a:rPr b="1" lang="en" sz="1860">
                <a:latin typeface="Montserrat"/>
                <a:ea typeface="Montserrat"/>
                <a:cs typeface="Montserrat"/>
                <a:sym typeface="Montserrat"/>
              </a:rPr>
              <a:t>ChatGPT: </a:t>
            </a:r>
            <a:r>
              <a:rPr lang="en" sz="1860">
                <a:latin typeface="Montserrat Medium"/>
                <a:ea typeface="Montserrat Medium"/>
                <a:cs typeface="Montserrat Medium"/>
                <a:sym typeface="Montserrat Medium"/>
              </a:rPr>
              <a:t> </a:t>
            </a:r>
            <a:r>
              <a:rPr lang="en" sz="1785">
                <a:solidFill>
                  <a:srgbClr val="0E0E0E"/>
                </a:solidFill>
                <a:latin typeface="Montserrat Medium"/>
                <a:ea typeface="Montserrat Medium"/>
                <a:cs typeface="Montserrat Medium"/>
                <a:sym typeface="Montserrat Medium"/>
              </a:rPr>
              <a:t>The premiere took place on April 10, 1995, at the Schubert Club in St. Paul, performed by the pianist Lydia Artymiw</a:t>
            </a:r>
            <a:endParaRPr sz="2967">
              <a:latin typeface="Montserrat Medium"/>
              <a:ea typeface="Montserrat Medium"/>
              <a:cs typeface="Montserrat Medium"/>
              <a:sym typeface="Montserrat Medium"/>
            </a:endParaRPr>
          </a:p>
          <a:p>
            <a:pPr indent="0" lvl="0" marL="0" rtl="0" algn="l">
              <a:lnSpc>
                <a:spcPct val="100000"/>
              </a:lnSpc>
              <a:spcBef>
                <a:spcPts val="640"/>
              </a:spcBef>
              <a:spcAft>
                <a:spcPts val="0"/>
              </a:spcAft>
              <a:buSzPts val="605"/>
              <a:buNone/>
            </a:pPr>
            <a:r>
              <a:t/>
            </a:r>
            <a:endParaRPr sz="1260">
              <a:latin typeface="Montserrat Medium"/>
              <a:ea typeface="Montserrat Medium"/>
              <a:cs typeface="Montserrat Medium"/>
              <a:sym typeface="Montserrat Medium"/>
            </a:endParaRPr>
          </a:p>
          <a:p>
            <a:pPr indent="0" lvl="0" marL="0" rtl="0" algn="l">
              <a:lnSpc>
                <a:spcPct val="100000"/>
              </a:lnSpc>
              <a:spcBef>
                <a:spcPts val="640"/>
              </a:spcBef>
              <a:spcAft>
                <a:spcPts val="0"/>
              </a:spcAft>
              <a:buSzPts val="605"/>
              <a:buNone/>
            </a:pPr>
            <a:r>
              <a:rPr b="1" lang="en" sz="1860">
                <a:latin typeface="Montserrat"/>
                <a:ea typeface="Montserrat"/>
                <a:cs typeface="Montserrat"/>
                <a:sym typeface="Montserrat"/>
              </a:rPr>
              <a:t>Fact- Checking:</a:t>
            </a:r>
            <a:r>
              <a:rPr lang="en" sz="1860">
                <a:latin typeface="Montserrat Medium"/>
                <a:ea typeface="Montserrat Medium"/>
                <a:cs typeface="Montserrat Medium"/>
                <a:sym typeface="Montserrat Medium"/>
              </a:rPr>
              <a:t>  </a:t>
            </a:r>
            <a:r>
              <a:rPr lang="en" sz="1945">
                <a:solidFill>
                  <a:srgbClr val="444746"/>
                </a:solidFill>
                <a:latin typeface="Montserrat Medium"/>
                <a:ea typeface="Montserrat Medium"/>
                <a:cs typeface="Montserrat Medium"/>
                <a:sym typeface="Montserrat Medium"/>
              </a:rPr>
              <a:t>August 3, 1986, St. John's Lutheran Church, Minneapolis, Minnesota, Marlene Pauley, clarinet, Edward Turley, piano</a:t>
            </a:r>
            <a:endParaRPr sz="3128">
              <a:latin typeface="Montserrat Medium"/>
              <a:ea typeface="Montserrat Medium"/>
              <a:cs typeface="Montserrat Medium"/>
              <a:sym typeface="Montserrat Medium"/>
            </a:endParaRPr>
          </a:p>
          <a:p>
            <a:pPr indent="0" lvl="0" marL="0" rtl="0" algn="l">
              <a:lnSpc>
                <a:spcPct val="100000"/>
              </a:lnSpc>
              <a:spcBef>
                <a:spcPts val="640"/>
              </a:spcBef>
              <a:spcAft>
                <a:spcPts val="0"/>
              </a:spcAft>
              <a:buSzPts val="605"/>
              <a:buNone/>
            </a:pPr>
            <a:r>
              <a:t/>
            </a:r>
            <a:endParaRPr sz="1228">
              <a:latin typeface="Montserrat Medium"/>
              <a:ea typeface="Montserrat Medium"/>
              <a:cs typeface="Montserrat Medium"/>
              <a:sym typeface="Montserrat Medium"/>
            </a:endParaRPr>
          </a:p>
          <a:p>
            <a:pPr indent="0" lvl="0" marL="0" rtl="0" algn="l">
              <a:lnSpc>
                <a:spcPct val="100000"/>
              </a:lnSpc>
              <a:spcBef>
                <a:spcPts val="640"/>
              </a:spcBef>
              <a:spcAft>
                <a:spcPts val="0"/>
              </a:spcAft>
              <a:buSzPts val="605"/>
              <a:buNone/>
            </a:pPr>
            <a:r>
              <a:rPr b="1" lang="en" sz="1860">
                <a:latin typeface="Montserrat"/>
                <a:ea typeface="Montserrat"/>
                <a:cs typeface="Montserrat"/>
                <a:sym typeface="Montserrat"/>
              </a:rPr>
              <a:t>Verified: </a:t>
            </a:r>
            <a:r>
              <a:rPr lang="en" sz="1860">
                <a:latin typeface="Montserrat Medium"/>
                <a:ea typeface="Montserrat Medium"/>
                <a:cs typeface="Montserrat Medium"/>
                <a:sym typeface="Montserrat Medium"/>
              </a:rPr>
              <a:t> </a:t>
            </a:r>
            <a:r>
              <a:rPr lang="en" sz="1860">
                <a:latin typeface="Montserrat Medium"/>
                <a:ea typeface="Montserrat Medium"/>
                <a:cs typeface="Montserrat Medium"/>
                <a:sym typeface="Montserrat Medium"/>
              </a:rPr>
              <a:t>Composer Website</a:t>
            </a:r>
            <a:endParaRPr sz="1860">
              <a:latin typeface="Montserrat Medium"/>
              <a:ea typeface="Montserrat Medium"/>
              <a:cs typeface="Montserrat Medium"/>
              <a:sym typeface="Montserrat Medium"/>
            </a:endParaRPr>
          </a:p>
          <a:p>
            <a:pPr indent="0" lvl="0" marL="0" rtl="0" algn="l">
              <a:lnSpc>
                <a:spcPct val="100000"/>
              </a:lnSpc>
              <a:spcBef>
                <a:spcPts val="640"/>
              </a:spcBef>
              <a:spcAft>
                <a:spcPts val="0"/>
              </a:spcAft>
              <a:buSzPts val="605"/>
              <a:buNone/>
            </a:pPr>
            <a:r>
              <a:t/>
            </a:r>
            <a:endParaRPr sz="1760">
              <a:latin typeface="Montserrat Medium"/>
              <a:ea typeface="Montserrat Medium"/>
              <a:cs typeface="Montserrat Medium"/>
              <a:sym typeface="Montserrat Medium"/>
            </a:endParaRPr>
          </a:p>
        </p:txBody>
      </p:sp>
      <p:cxnSp>
        <p:nvCxnSpPr>
          <p:cNvPr id="252" name="Google Shape;252;p41"/>
          <p:cNvCxnSpPr/>
          <p:nvPr/>
        </p:nvCxnSpPr>
        <p:spPr>
          <a:xfrm>
            <a:off x="420775" y="939500"/>
            <a:ext cx="8276700" cy="0"/>
          </a:xfrm>
          <a:prstGeom prst="straightConnector1">
            <a:avLst/>
          </a:prstGeom>
          <a:noFill/>
          <a:ln cap="flat" cmpd="sng" w="19050">
            <a:solidFill>
              <a:srgbClr val="E81726"/>
            </a:solidFill>
            <a:prstDash val="solid"/>
            <a:round/>
            <a:headEnd len="med" w="med" type="none"/>
            <a:tailEnd len="med" w="med" type="none"/>
          </a:ln>
        </p:spPr>
      </p:cxnSp>
      <p:sp>
        <p:nvSpPr>
          <p:cNvPr id="253" name="Google Shape;253;p41"/>
          <p:cNvSpPr txBox="1"/>
          <p:nvPr>
            <p:ph idx="1" type="body"/>
          </p:nvPr>
        </p:nvSpPr>
        <p:spPr>
          <a:xfrm>
            <a:off x="420850" y="3905850"/>
            <a:ext cx="3190500" cy="1116300"/>
          </a:xfrm>
          <a:prstGeom prst="rect">
            <a:avLst/>
          </a:prstGeom>
        </p:spPr>
        <p:txBody>
          <a:bodyPr anchorCtr="0" anchor="t" bIns="45700" lIns="91425" spcFirstLastPara="1" rIns="91425" wrap="square" tIns="45700">
            <a:noAutofit/>
          </a:bodyPr>
          <a:lstStyle/>
          <a:p>
            <a:pPr indent="0" lvl="0" marL="0" rtl="0" algn="ctr">
              <a:lnSpc>
                <a:spcPct val="115000"/>
              </a:lnSpc>
              <a:spcBef>
                <a:spcPts val="0"/>
              </a:spcBef>
              <a:spcAft>
                <a:spcPts val="0"/>
              </a:spcAft>
              <a:buNone/>
            </a:pPr>
            <a:r>
              <a:rPr b="1" lang="en" sz="2150">
                <a:solidFill>
                  <a:srgbClr val="0E0E0E"/>
                </a:solidFill>
                <a:latin typeface="Arial"/>
                <a:ea typeface="Arial"/>
                <a:cs typeface="Arial"/>
                <a:sym typeface="Arial"/>
              </a:rPr>
              <a:t>Libby Larsen</a:t>
            </a:r>
            <a:endParaRPr b="1" sz="2150">
              <a:solidFill>
                <a:srgbClr val="0E0E0E"/>
              </a:solidFill>
              <a:latin typeface="Arial"/>
              <a:ea typeface="Arial"/>
              <a:cs typeface="Arial"/>
              <a:sym typeface="Arial"/>
            </a:endParaRPr>
          </a:p>
          <a:p>
            <a:pPr indent="0" lvl="0" marL="0" rtl="0" algn="ctr">
              <a:lnSpc>
                <a:spcPct val="115000"/>
              </a:lnSpc>
              <a:spcBef>
                <a:spcPts val="0"/>
              </a:spcBef>
              <a:spcAft>
                <a:spcPts val="0"/>
              </a:spcAft>
              <a:buClr>
                <a:schemeClr val="dk1"/>
              </a:buClr>
              <a:buSzPts val="1100"/>
              <a:buFont typeface="Arial"/>
              <a:buNone/>
            </a:pPr>
            <a:r>
              <a:rPr b="1" lang="en" sz="2150">
                <a:solidFill>
                  <a:srgbClr val="0E0E0E"/>
                </a:solidFill>
                <a:latin typeface="Arial"/>
                <a:ea typeface="Arial"/>
                <a:cs typeface="Arial"/>
                <a:sym typeface="Arial"/>
              </a:rPr>
              <a:t>“Song without Words”</a:t>
            </a:r>
            <a:endParaRPr b="1" sz="2150">
              <a:solidFill>
                <a:srgbClr val="0E0E0E"/>
              </a:solidFill>
              <a:latin typeface="Arial"/>
              <a:ea typeface="Arial"/>
              <a:cs typeface="Arial"/>
              <a:sym typeface="Arial"/>
            </a:endParaRPr>
          </a:p>
        </p:txBody>
      </p:sp>
      <p:pic>
        <p:nvPicPr>
          <p:cNvPr id="254" name="Google Shape;254;p41"/>
          <p:cNvPicPr preferRelativeResize="0"/>
          <p:nvPr/>
        </p:nvPicPr>
        <p:blipFill>
          <a:blip r:embed="rId3">
            <a:alphaModFix/>
          </a:blip>
          <a:stretch>
            <a:fillRect/>
          </a:stretch>
        </p:blipFill>
        <p:spPr>
          <a:xfrm>
            <a:off x="1088625" y="1023850"/>
            <a:ext cx="1854947" cy="2797625"/>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8" name="Shape 258"/>
        <p:cNvGrpSpPr/>
        <p:nvPr/>
      </p:nvGrpSpPr>
      <p:grpSpPr>
        <a:xfrm>
          <a:off x="0" y="0"/>
          <a:ext cx="0" cy="0"/>
          <a:chOff x="0" y="0"/>
          <a:chExt cx="0" cy="0"/>
        </a:xfrm>
      </p:grpSpPr>
      <p:sp>
        <p:nvSpPr>
          <p:cNvPr id="259" name="Google Shape;259;p42"/>
          <p:cNvSpPr txBox="1"/>
          <p:nvPr>
            <p:ph type="title"/>
          </p:nvPr>
        </p:nvSpPr>
        <p:spPr>
          <a:xfrm>
            <a:off x="311700" y="286900"/>
            <a:ext cx="8520600" cy="572700"/>
          </a:xfrm>
          <a:prstGeom prst="rect">
            <a:avLst/>
          </a:prstGeom>
        </p:spPr>
        <p:txBody>
          <a:bodyPr anchorCtr="0" anchor="ctr" bIns="45700" lIns="91425" spcFirstLastPara="1" rIns="91425" wrap="square" tIns="45700">
            <a:normAutofit fontScale="90000"/>
          </a:bodyPr>
          <a:lstStyle/>
          <a:p>
            <a:pPr indent="0" lvl="0" marL="0" rtl="0" algn="ctr">
              <a:spcBef>
                <a:spcPts val="0"/>
              </a:spcBef>
              <a:spcAft>
                <a:spcPts val="0"/>
              </a:spcAft>
              <a:buNone/>
            </a:pPr>
            <a:r>
              <a:rPr b="1" lang="en">
                <a:solidFill>
                  <a:srgbClr val="80192E"/>
                </a:solidFill>
                <a:latin typeface="Georgia"/>
                <a:ea typeface="Georgia"/>
                <a:cs typeface="Georgia"/>
                <a:sym typeface="Georgia"/>
              </a:rPr>
              <a:t>Student Findings</a:t>
            </a:r>
            <a:endParaRPr b="1">
              <a:solidFill>
                <a:srgbClr val="80192E"/>
              </a:solidFill>
              <a:latin typeface="Georgia"/>
              <a:ea typeface="Georgia"/>
              <a:cs typeface="Georgia"/>
              <a:sym typeface="Georgia"/>
            </a:endParaRPr>
          </a:p>
        </p:txBody>
      </p:sp>
      <p:sp>
        <p:nvSpPr>
          <p:cNvPr id="260" name="Google Shape;260;p42"/>
          <p:cNvSpPr txBox="1"/>
          <p:nvPr>
            <p:ph idx="1" type="body"/>
          </p:nvPr>
        </p:nvSpPr>
        <p:spPr>
          <a:xfrm>
            <a:off x="4523350" y="1152475"/>
            <a:ext cx="4308900" cy="3416400"/>
          </a:xfrm>
          <a:prstGeom prst="rect">
            <a:avLst/>
          </a:prstGeom>
        </p:spPr>
        <p:txBody>
          <a:bodyPr anchorCtr="0" anchor="t" bIns="45700" lIns="91425" spcFirstLastPara="1" rIns="91425" wrap="square" tIns="45700">
            <a:noAutofit/>
          </a:bodyPr>
          <a:lstStyle/>
          <a:p>
            <a:pPr indent="0" lvl="0" marL="0" rtl="0" algn="l">
              <a:lnSpc>
                <a:spcPct val="100000"/>
              </a:lnSpc>
              <a:spcBef>
                <a:spcPts val="640"/>
              </a:spcBef>
              <a:spcAft>
                <a:spcPts val="0"/>
              </a:spcAft>
              <a:buNone/>
            </a:pPr>
            <a:r>
              <a:rPr b="1" lang="en" sz="1900">
                <a:latin typeface="Montserrat"/>
                <a:ea typeface="Montserrat"/>
                <a:cs typeface="Montserrat"/>
                <a:sym typeface="Montserrat"/>
              </a:rPr>
              <a:t>ChatGPT:</a:t>
            </a:r>
            <a:r>
              <a:rPr lang="en" sz="1900">
                <a:latin typeface="Montserrat Medium"/>
                <a:ea typeface="Montserrat Medium"/>
                <a:cs typeface="Montserrat Medium"/>
                <a:sym typeface="Montserrat Medium"/>
              </a:rPr>
              <a:t>  </a:t>
            </a:r>
            <a:r>
              <a:rPr lang="en" sz="1900">
                <a:solidFill>
                  <a:srgbClr val="0E0E0E"/>
                </a:solidFill>
                <a:highlight>
                  <a:schemeClr val="lt1"/>
                </a:highlight>
                <a:latin typeface="Montserrat Medium"/>
                <a:ea typeface="Montserrat Medium"/>
                <a:cs typeface="Montserrat Medium"/>
                <a:sym typeface="Montserrat Medium"/>
              </a:rPr>
              <a:t>The world premiere took place on April 17, 1982, at the University of Chicago, performed by soprano Phyllis Bryn-Julson and pianist John Harbison</a:t>
            </a:r>
            <a:endParaRPr sz="1900">
              <a:solidFill>
                <a:srgbClr val="0E0E0E"/>
              </a:solidFill>
              <a:highlight>
                <a:schemeClr val="lt1"/>
              </a:highlight>
              <a:latin typeface="Montserrat Medium"/>
              <a:ea typeface="Montserrat Medium"/>
              <a:cs typeface="Montserrat Medium"/>
              <a:sym typeface="Montserrat Medium"/>
            </a:endParaRPr>
          </a:p>
          <a:p>
            <a:pPr indent="0" lvl="0" marL="0" rtl="0" algn="l">
              <a:lnSpc>
                <a:spcPct val="80000"/>
              </a:lnSpc>
              <a:spcBef>
                <a:spcPts val="640"/>
              </a:spcBef>
              <a:spcAft>
                <a:spcPts val="0"/>
              </a:spcAft>
              <a:buNone/>
            </a:pPr>
            <a:r>
              <a:t/>
            </a:r>
            <a:endParaRPr sz="1900">
              <a:solidFill>
                <a:srgbClr val="0E0E0E"/>
              </a:solidFill>
              <a:highlight>
                <a:schemeClr val="lt1"/>
              </a:highlight>
              <a:latin typeface="Montserrat Medium"/>
              <a:ea typeface="Montserrat Medium"/>
              <a:cs typeface="Montserrat Medium"/>
              <a:sym typeface="Montserrat Medium"/>
            </a:endParaRPr>
          </a:p>
          <a:p>
            <a:pPr indent="0" lvl="0" marL="0" rtl="0" algn="l">
              <a:lnSpc>
                <a:spcPct val="80000"/>
              </a:lnSpc>
              <a:spcBef>
                <a:spcPts val="640"/>
              </a:spcBef>
              <a:spcAft>
                <a:spcPts val="0"/>
              </a:spcAft>
              <a:buNone/>
            </a:pPr>
            <a:r>
              <a:rPr b="1" lang="en" sz="1900">
                <a:latin typeface="Montserrat"/>
                <a:ea typeface="Montserrat"/>
                <a:cs typeface="Montserrat"/>
                <a:sym typeface="Montserrat"/>
              </a:rPr>
              <a:t>Fact- Checking: </a:t>
            </a:r>
            <a:r>
              <a:rPr lang="en" sz="1900">
                <a:latin typeface="Montserrat Medium"/>
                <a:ea typeface="Montserrat Medium"/>
                <a:cs typeface="Montserrat Medium"/>
                <a:sym typeface="Montserrat Medium"/>
              </a:rPr>
              <a:t> </a:t>
            </a:r>
            <a:r>
              <a:rPr lang="en" sz="1900">
                <a:solidFill>
                  <a:srgbClr val="444746"/>
                </a:solidFill>
                <a:latin typeface="Montserrat Medium"/>
                <a:ea typeface="Montserrat Medium"/>
                <a:cs typeface="Montserrat Medium"/>
                <a:sym typeface="Montserrat Medium"/>
              </a:rPr>
              <a:t>Her </a:t>
            </a:r>
            <a:r>
              <a:rPr i="1" lang="en" sz="1900">
                <a:solidFill>
                  <a:srgbClr val="444746"/>
                </a:solidFill>
                <a:latin typeface="Montserrat Medium"/>
                <a:ea typeface="Montserrat Medium"/>
                <a:cs typeface="Montserrat Medium"/>
                <a:sym typeface="Montserrat Medium"/>
              </a:rPr>
              <a:t>Moon Songs</a:t>
            </a:r>
            <a:r>
              <a:rPr lang="en" sz="1900">
                <a:solidFill>
                  <a:srgbClr val="444746"/>
                </a:solidFill>
                <a:latin typeface="Montserrat Medium"/>
                <a:ea typeface="Montserrat Medium"/>
                <a:cs typeface="Montserrat Medium"/>
                <a:sym typeface="Montserrat Medium"/>
              </a:rPr>
              <a:t>, commissioned and premiered in 2012 by the Dolce Suono Ensemble</a:t>
            </a:r>
            <a:endParaRPr sz="1900">
              <a:solidFill>
                <a:srgbClr val="444746"/>
              </a:solidFill>
              <a:latin typeface="Montserrat Medium"/>
              <a:ea typeface="Montserrat Medium"/>
              <a:cs typeface="Montserrat Medium"/>
              <a:sym typeface="Montserrat Medium"/>
            </a:endParaRPr>
          </a:p>
          <a:p>
            <a:pPr indent="0" lvl="0" marL="0" rtl="0" algn="l">
              <a:lnSpc>
                <a:spcPct val="80000"/>
              </a:lnSpc>
              <a:spcBef>
                <a:spcPts val="640"/>
              </a:spcBef>
              <a:spcAft>
                <a:spcPts val="0"/>
              </a:spcAft>
              <a:buNone/>
            </a:pPr>
            <a:r>
              <a:t/>
            </a:r>
            <a:endParaRPr sz="1900">
              <a:solidFill>
                <a:srgbClr val="444746"/>
              </a:solidFill>
              <a:latin typeface="Montserrat Medium"/>
              <a:ea typeface="Montserrat Medium"/>
              <a:cs typeface="Montserrat Medium"/>
              <a:sym typeface="Montserrat Medium"/>
            </a:endParaRPr>
          </a:p>
          <a:p>
            <a:pPr indent="0" lvl="0" marL="0" rtl="0" algn="l">
              <a:lnSpc>
                <a:spcPct val="80000"/>
              </a:lnSpc>
              <a:spcBef>
                <a:spcPts val="640"/>
              </a:spcBef>
              <a:spcAft>
                <a:spcPts val="0"/>
              </a:spcAft>
              <a:buNone/>
            </a:pPr>
            <a:r>
              <a:rPr b="1" lang="en" sz="1900">
                <a:latin typeface="Montserrat"/>
                <a:ea typeface="Montserrat"/>
                <a:cs typeface="Montserrat"/>
                <a:sym typeface="Montserrat"/>
              </a:rPr>
              <a:t>Verified:</a:t>
            </a:r>
            <a:r>
              <a:rPr lang="en" sz="1900">
                <a:latin typeface="Montserrat Medium"/>
                <a:ea typeface="Montserrat Medium"/>
                <a:cs typeface="Montserrat Medium"/>
                <a:sym typeface="Montserrat Medium"/>
              </a:rPr>
              <a:t> Composer Website at Presser.com</a:t>
            </a:r>
            <a:endParaRPr sz="1900">
              <a:latin typeface="Montserrat Medium"/>
              <a:ea typeface="Montserrat Medium"/>
              <a:cs typeface="Montserrat Medium"/>
              <a:sym typeface="Montserrat Medium"/>
            </a:endParaRPr>
          </a:p>
          <a:p>
            <a:pPr indent="0" lvl="0" marL="0" rtl="0" algn="l">
              <a:lnSpc>
                <a:spcPct val="80000"/>
              </a:lnSpc>
              <a:spcBef>
                <a:spcPts val="640"/>
              </a:spcBef>
              <a:spcAft>
                <a:spcPts val="0"/>
              </a:spcAft>
              <a:buNone/>
            </a:pPr>
            <a:r>
              <a:t/>
            </a:r>
            <a:endParaRPr>
              <a:latin typeface="Montserrat Medium"/>
              <a:ea typeface="Montserrat Medium"/>
              <a:cs typeface="Montserrat Medium"/>
              <a:sym typeface="Montserrat Medium"/>
            </a:endParaRPr>
          </a:p>
        </p:txBody>
      </p:sp>
      <p:cxnSp>
        <p:nvCxnSpPr>
          <p:cNvPr id="261" name="Google Shape;261;p42"/>
          <p:cNvCxnSpPr/>
          <p:nvPr/>
        </p:nvCxnSpPr>
        <p:spPr>
          <a:xfrm>
            <a:off x="420775" y="939500"/>
            <a:ext cx="8276700" cy="0"/>
          </a:xfrm>
          <a:prstGeom prst="straightConnector1">
            <a:avLst/>
          </a:prstGeom>
          <a:noFill/>
          <a:ln cap="flat" cmpd="sng" w="19050">
            <a:solidFill>
              <a:srgbClr val="E81726"/>
            </a:solidFill>
            <a:prstDash val="solid"/>
            <a:round/>
            <a:headEnd len="med" w="med" type="none"/>
            <a:tailEnd len="med" w="med" type="none"/>
          </a:ln>
        </p:spPr>
      </p:cxnSp>
      <p:sp>
        <p:nvSpPr>
          <p:cNvPr id="262" name="Google Shape;262;p42"/>
          <p:cNvSpPr txBox="1"/>
          <p:nvPr>
            <p:ph idx="1" type="body"/>
          </p:nvPr>
        </p:nvSpPr>
        <p:spPr>
          <a:xfrm>
            <a:off x="420850" y="3905850"/>
            <a:ext cx="3190500" cy="1116300"/>
          </a:xfrm>
          <a:prstGeom prst="rect">
            <a:avLst/>
          </a:prstGeom>
        </p:spPr>
        <p:txBody>
          <a:bodyPr anchorCtr="0" anchor="t" bIns="45700" lIns="91425" spcFirstLastPara="1" rIns="91425" wrap="square" tIns="45700">
            <a:noAutofit/>
          </a:bodyPr>
          <a:lstStyle/>
          <a:p>
            <a:pPr indent="0" lvl="0" marL="0" rtl="0" algn="ctr">
              <a:lnSpc>
                <a:spcPct val="115000"/>
              </a:lnSpc>
              <a:spcBef>
                <a:spcPts val="0"/>
              </a:spcBef>
              <a:spcAft>
                <a:spcPts val="0"/>
              </a:spcAft>
              <a:buNone/>
            </a:pPr>
            <a:r>
              <a:rPr b="1" lang="en" sz="2550">
                <a:solidFill>
                  <a:srgbClr val="0E0E0E"/>
                </a:solidFill>
                <a:latin typeface="Arial"/>
                <a:ea typeface="Arial"/>
                <a:cs typeface="Arial"/>
                <a:sym typeface="Arial"/>
              </a:rPr>
              <a:t>Shulamit Ran</a:t>
            </a:r>
            <a:endParaRPr b="1" sz="2550">
              <a:solidFill>
                <a:srgbClr val="0E0E0E"/>
              </a:solidFill>
              <a:latin typeface="Arial"/>
              <a:ea typeface="Arial"/>
              <a:cs typeface="Arial"/>
              <a:sym typeface="Arial"/>
            </a:endParaRPr>
          </a:p>
          <a:p>
            <a:pPr indent="0" lvl="0" marL="0" rtl="0" algn="ctr">
              <a:lnSpc>
                <a:spcPct val="115000"/>
              </a:lnSpc>
              <a:spcBef>
                <a:spcPts val="0"/>
              </a:spcBef>
              <a:spcAft>
                <a:spcPts val="0"/>
              </a:spcAft>
              <a:buClr>
                <a:schemeClr val="dk1"/>
              </a:buClr>
              <a:buSzPts val="1100"/>
              <a:buFont typeface="Arial"/>
              <a:buNone/>
            </a:pPr>
            <a:r>
              <a:rPr b="1" lang="en" sz="2550">
                <a:solidFill>
                  <a:srgbClr val="0E0E0E"/>
                </a:solidFill>
                <a:latin typeface="Arial"/>
                <a:ea typeface="Arial"/>
                <a:cs typeface="Arial"/>
                <a:sym typeface="Arial"/>
              </a:rPr>
              <a:t>“moon songs”</a:t>
            </a:r>
            <a:endParaRPr b="1" sz="2550">
              <a:solidFill>
                <a:srgbClr val="0E0E0E"/>
              </a:solidFill>
              <a:latin typeface="Arial"/>
              <a:ea typeface="Arial"/>
              <a:cs typeface="Arial"/>
              <a:sym typeface="Arial"/>
            </a:endParaRPr>
          </a:p>
        </p:txBody>
      </p:sp>
      <p:pic>
        <p:nvPicPr>
          <p:cNvPr id="263" name="Google Shape;263;p42"/>
          <p:cNvPicPr preferRelativeResize="0"/>
          <p:nvPr/>
        </p:nvPicPr>
        <p:blipFill>
          <a:blip r:embed="rId3">
            <a:alphaModFix/>
          </a:blip>
          <a:stretch>
            <a:fillRect/>
          </a:stretch>
        </p:blipFill>
        <p:spPr>
          <a:xfrm>
            <a:off x="645375" y="1201025"/>
            <a:ext cx="2741450" cy="2741450"/>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7" name="Shape 267"/>
        <p:cNvGrpSpPr/>
        <p:nvPr/>
      </p:nvGrpSpPr>
      <p:grpSpPr>
        <a:xfrm>
          <a:off x="0" y="0"/>
          <a:ext cx="0" cy="0"/>
          <a:chOff x="0" y="0"/>
          <a:chExt cx="0" cy="0"/>
        </a:xfrm>
      </p:grpSpPr>
      <p:sp>
        <p:nvSpPr>
          <p:cNvPr id="268" name="Google Shape;268;p43"/>
          <p:cNvSpPr txBox="1"/>
          <p:nvPr>
            <p:ph type="title"/>
          </p:nvPr>
        </p:nvSpPr>
        <p:spPr>
          <a:xfrm>
            <a:off x="311700" y="286900"/>
            <a:ext cx="8520600" cy="572700"/>
          </a:xfrm>
          <a:prstGeom prst="rect">
            <a:avLst/>
          </a:prstGeom>
        </p:spPr>
        <p:txBody>
          <a:bodyPr anchorCtr="0" anchor="ctr" bIns="45700" lIns="91425" spcFirstLastPara="1" rIns="91425" wrap="square" tIns="45700">
            <a:normAutofit fontScale="90000"/>
          </a:bodyPr>
          <a:lstStyle/>
          <a:p>
            <a:pPr indent="0" lvl="0" marL="0" rtl="0" algn="ctr">
              <a:spcBef>
                <a:spcPts val="0"/>
              </a:spcBef>
              <a:spcAft>
                <a:spcPts val="0"/>
              </a:spcAft>
              <a:buNone/>
            </a:pPr>
            <a:r>
              <a:rPr b="1" lang="en">
                <a:solidFill>
                  <a:srgbClr val="80192E"/>
                </a:solidFill>
                <a:latin typeface="Georgia"/>
                <a:ea typeface="Georgia"/>
                <a:cs typeface="Georgia"/>
                <a:sym typeface="Georgia"/>
              </a:rPr>
              <a:t>Student Insights and Takeaways</a:t>
            </a:r>
            <a:endParaRPr b="1">
              <a:solidFill>
                <a:srgbClr val="80192E"/>
              </a:solidFill>
              <a:latin typeface="Georgia"/>
              <a:ea typeface="Georgia"/>
              <a:cs typeface="Georgia"/>
              <a:sym typeface="Georgia"/>
            </a:endParaRPr>
          </a:p>
        </p:txBody>
      </p:sp>
      <p:sp>
        <p:nvSpPr>
          <p:cNvPr id="269" name="Google Shape;269;p43"/>
          <p:cNvSpPr txBox="1"/>
          <p:nvPr>
            <p:ph idx="1" type="body"/>
          </p:nvPr>
        </p:nvSpPr>
        <p:spPr>
          <a:xfrm>
            <a:off x="311700" y="899100"/>
            <a:ext cx="3649500" cy="3392700"/>
          </a:xfrm>
          <a:prstGeom prst="rect">
            <a:avLst/>
          </a:prstGeom>
        </p:spPr>
        <p:txBody>
          <a:bodyPr anchorCtr="0" anchor="t" bIns="45700" lIns="91425" spcFirstLastPara="1" rIns="91425" wrap="square" tIns="45700">
            <a:normAutofit lnSpcReduction="10000"/>
          </a:bodyPr>
          <a:lstStyle/>
          <a:p>
            <a:pPr indent="0" lvl="0" marL="0" rtl="0" algn="l">
              <a:spcBef>
                <a:spcPts val="640"/>
              </a:spcBef>
              <a:spcAft>
                <a:spcPts val="0"/>
              </a:spcAft>
              <a:buNone/>
            </a:pPr>
            <a:r>
              <a:rPr lang="en">
                <a:latin typeface="Montserrat Medium"/>
                <a:ea typeface="Montserrat Medium"/>
                <a:cs typeface="Montserrat Medium"/>
                <a:sym typeface="Montserrat Medium"/>
              </a:rPr>
              <a:t>AI</a:t>
            </a:r>
            <a:endParaRPr>
              <a:latin typeface="Montserrat Medium"/>
              <a:ea typeface="Montserrat Medium"/>
              <a:cs typeface="Montserrat Medium"/>
              <a:sym typeface="Montserrat Medium"/>
            </a:endParaRPr>
          </a:p>
          <a:p>
            <a:pPr indent="-342900" lvl="0" marL="457200" rtl="0" algn="l">
              <a:spcBef>
                <a:spcPts val="640"/>
              </a:spcBef>
              <a:spcAft>
                <a:spcPts val="0"/>
              </a:spcAft>
              <a:buSzPts val="1800"/>
              <a:buFont typeface="Montserrat Medium"/>
              <a:buChar char="•"/>
            </a:pPr>
            <a:r>
              <a:rPr lang="en" sz="1800">
                <a:latin typeface="Montserrat Medium"/>
                <a:ea typeface="Montserrat Medium"/>
                <a:cs typeface="Montserrat Medium"/>
                <a:sym typeface="Montserrat Medium"/>
              </a:rPr>
              <a:t>“</a:t>
            </a:r>
            <a:r>
              <a:rPr lang="en" sz="1800">
                <a:solidFill>
                  <a:srgbClr val="1F1F1F"/>
                </a:solidFill>
                <a:highlight>
                  <a:srgbClr val="FFFFFF"/>
                </a:highlight>
                <a:latin typeface="Roboto"/>
                <a:ea typeface="Roboto"/>
                <a:cs typeface="Roboto"/>
                <a:sym typeface="Roboto"/>
              </a:rPr>
              <a:t>It is also possible for AI to make mistakes”</a:t>
            </a:r>
            <a:endParaRPr sz="1800">
              <a:solidFill>
                <a:srgbClr val="1F1F1F"/>
              </a:solidFill>
              <a:highlight>
                <a:srgbClr val="FFFFFF"/>
              </a:highlight>
              <a:latin typeface="Roboto"/>
              <a:ea typeface="Roboto"/>
              <a:cs typeface="Roboto"/>
              <a:sym typeface="Roboto"/>
            </a:endParaRPr>
          </a:p>
          <a:p>
            <a:pPr indent="-342900" lvl="0" marL="457200" rtl="0" algn="l">
              <a:spcBef>
                <a:spcPts val="0"/>
              </a:spcBef>
              <a:spcAft>
                <a:spcPts val="0"/>
              </a:spcAft>
              <a:buClr>
                <a:srgbClr val="1F1F1F"/>
              </a:buClr>
              <a:buSzPts val="1800"/>
              <a:buFont typeface="Roboto"/>
              <a:buChar char="•"/>
            </a:pPr>
            <a:r>
              <a:rPr lang="en" sz="1800">
                <a:solidFill>
                  <a:srgbClr val="1F1F1F"/>
                </a:solidFill>
                <a:highlight>
                  <a:srgbClr val="FFFFFF"/>
                </a:highlight>
                <a:latin typeface="Roboto"/>
                <a:ea typeface="Roboto"/>
                <a:cs typeface="Roboto"/>
                <a:sym typeface="Roboto"/>
              </a:rPr>
              <a:t>“I know that AI sometime may have some mistake “</a:t>
            </a:r>
            <a:endParaRPr sz="1800">
              <a:solidFill>
                <a:srgbClr val="1F1F1F"/>
              </a:solidFill>
              <a:highlight>
                <a:srgbClr val="FFFFFF"/>
              </a:highlight>
              <a:latin typeface="Roboto"/>
              <a:ea typeface="Roboto"/>
              <a:cs typeface="Roboto"/>
              <a:sym typeface="Roboto"/>
            </a:endParaRPr>
          </a:p>
          <a:p>
            <a:pPr indent="-342900" lvl="0" marL="457200" rtl="0" algn="l">
              <a:spcBef>
                <a:spcPts val="0"/>
              </a:spcBef>
              <a:spcAft>
                <a:spcPts val="0"/>
              </a:spcAft>
              <a:buClr>
                <a:srgbClr val="1F1F1F"/>
              </a:buClr>
              <a:buSzPts val="1800"/>
              <a:buFont typeface="Roboto"/>
              <a:buChar char="•"/>
            </a:pPr>
            <a:r>
              <a:rPr lang="en" sz="1800">
                <a:solidFill>
                  <a:srgbClr val="1F1F1F"/>
                </a:solidFill>
                <a:highlight>
                  <a:srgbClr val="FFFFFF"/>
                </a:highlight>
                <a:latin typeface="Roboto"/>
                <a:ea typeface="Roboto"/>
                <a:cs typeface="Roboto"/>
                <a:sym typeface="Roboto"/>
              </a:rPr>
              <a:t>“AI has too much wrong ，and the content is inaccurate”</a:t>
            </a:r>
            <a:endParaRPr sz="1800">
              <a:solidFill>
                <a:srgbClr val="1F1F1F"/>
              </a:solidFill>
              <a:highlight>
                <a:srgbClr val="FFFFFF"/>
              </a:highlight>
              <a:latin typeface="Roboto"/>
              <a:ea typeface="Roboto"/>
              <a:cs typeface="Roboto"/>
              <a:sym typeface="Roboto"/>
            </a:endParaRPr>
          </a:p>
          <a:p>
            <a:pPr indent="-342900" lvl="0" marL="457200" rtl="0" algn="l">
              <a:spcBef>
                <a:spcPts val="0"/>
              </a:spcBef>
              <a:spcAft>
                <a:spcPts val="0"/>
              </a:spcAft>
              <a:buClr>
                <a:srgbClr val="1F1F1F"/>
              </a:buClr>
              <a:buSzPts val="1800"/>
              <a:buFont typeface="Roboto"/>
              <a:buChar char="•"/>
            </a:pPr>
            <a:r>
              <a:rPr lang="en" sz="1800">
                <a:solidFill>
                  <a:srgbClr val="1F1F1F"/>
                </a:solidFill>
                <a:highlight>
                  <a:srgbClr val="FFFFFF"/>
                </a:highlight>
                <a:latin typeface="Roboto"/>
                <a:ea typeface="Roboto"/>
                <a:cs typeface="Roboto"/>
                <a:sym typeface="Roboto"/>
              </a:rPr>
              <a:t>“</a:t>
            </a:r>
            <a:r>
              <a:rPr lang="en" sz="1800">
                <a:solidFill>
                  <a:srgbClr val="434343"/>
                </a:solidFill>
                <a:highlight>
                  <a:srgbClr val="F8F9FA"/>
                </a:highlight>
                <a:latin typeface="Arial"/>
                <a:ea typeface="Arial"/>
                <a:cs typeface="Arial"/>
                <a:sym typeface="Arial"/>
              </a:rPr>
              <a:t>AI It's not all right”</a:t>
            </a:r>
            <a:endParaRPr sz="1800">
              <a:solidFill>
                <a:srgbClr val="434343"/>
              </a:solidFill>
              <a:highlight>
                <a:srgbClr val="F8F9FA"/>
              </a:highlight>
              <a:latin typeface="Arial"/>
              <a:ea typeface="Arial"/>
              <a:cs typeface="Arial"/>
              <a:sym typeface="Arial"/>
            </a:endParaRPr>
          </a:p>
          <a:p>
            <a:pPr indent="0" lvl="0" marL="0" rtl="0" algn="l">
              <a:spcBef>
                <a:spcPts val="640"/>
              </a:spcBef>
              <a:spcAft>
                <a:spcPts val="0"/>
              </a:spcAft>
              <a:buNone/>
            </a:pPr>
            <a:r>
              <a:rPr lang="en" sz="1800">
                <a:solidFill>
                  <a:srgbClr val="434343"/>
                </a:solidFill>
                <a:highlight>
                  <a:srgbClr val="F8F9FA"/>
                </a:highlight>
                <a:latin typeface="Arial"/>
                <a:ea typeface="Arial"/>
                <a:cs typeface="Arial"/>
                <a:sym typeface="Arial"/>
              </a:rPr>
              <a:t>9/14 students reported similarly about AI’s inaccuracies.</a:t>
            </a:r>
            <a:endParaRPr sz="1800">
              <a:solidFill>
                <a:srgbClr val="434343"/>
              </a:solidFill>
              <a:highlight>
                <a:srgbClr val="F8F9FA"/>
              </a:highlight>
              <a:latin typeface="Arial"/>
              <a:ea typeface="Arial"/>
              <a:cs typeface="Arial"/>
              <a:sym typeface="Arial"/>
            </a:endParaRPr>
          </a:p>
        </p:txBody>
      </p:sp>
      <p:cxnSp>
        <p:nvCxnSpPr>
          <p:cNvPr id="270" name="Google Shape;270;p43"/>
          <p:cNvCxnSpPr/>
          <p:nvPr/>
        </p:nvCxnSpPr>
        <p:spPr>
          <a:xfrm>
            <a:off x="420775" y="4431400"/>
            <a:ext cx="8276700" cy="0"/>
          </a:xfrm>
          <a:prstGeom prst="straightConnector1">
            <a:avLst/>
          </a:prstGeom>
          <a:noFill/>
          <a:ln cap="flat" cmpd="sng" w="19050">
            <a:solidFill>
              <a:srgbClr val="80192E"/>
            </a:solidFill>
            <a:prstDash val="solid"/>
            <a:round/>
            <a:headEnd len="med" w="med" type="none"/>
            <a:tailEnd len="med" w="med" type="none"/>
          </a:ln>
        </p:spPr>
      </p:cxnSp>
      <p:pic>
        <p:nvPicPr>
          <p:cNvPr descr="Oberlin&#10;" id="271" name="Google Shape;271;p43" title="Wordmark"/>
          <p:cNvPicPr preferRelativeResize="0"/>
          <p:nvPr/>
        </p:nvPicPr>
        <p:blipFill>
          <a:blip r:embed="rId3">
            <a:alphaModFix/>
          </a:blip>
          <a:stretch>
            <a:fillRect/>
          </a:stretch>
        </p:blipFill>
        <p:spPr>
          <a:xfrm>
            <a:off x="420775" y="4570925"/>
            <a:ext cx="816400" cy="225425"/>
          </a:xfrm>
          <a:prstGeom prst="rect">
            <a:avLst/>
          </a:prstGeom>
          <a:noFill/>
          <a:ln>
            <a:noFill/>
          </a:ln>
        </p:spPr>
      </p:pic>
      <p:sp>
        <p:nvSpPr>
          <p:cNvPr id="272" name="Google Shape;272;p43"/>
          <p:cNvSpPr txBox="1"/>
          <p:nvPr>
            <p:ph idx="1" type="body"/>
          </p:nvPr>
        </p:nvSpPr>
        <p:spPr>
          <a:xfrm>
            <a:off x="4372025" y="899100"/>
            <a:ext cx="3649500" cy="3392700"/>
          </a:xfrm>
          <a:prstGeom prst="rect">
            <a:avLst/>
          </a:prstGeom>
        </p:spPr>
        <p:txBody>
          <a:bodyPr anchorCtr="0" anchor="t" bIns="45700" lIns="91425" spcFirstLastPara="1" rIns="91425" wrap="square" tIns="45700">
            <a:normAutofit lnSpcReduction="10000"/>
          </a:bodyPr>
          <a:lstStyle/>
          <a:p>
            <a:pPr indent="0" lvl="0" marL="0" rtl="0" algn="l">
              <a:spcBef>
                <a:spcPts val="640"/>
              </a:spcBef>
              <a:spcAft>
                <a:spcPts val="0"/>
              </a:spcAft>
              <a:buNone/>
            </a:pPr>
            <a:r>
              <a:rPr lang="en">
                <a:latin typeface="Montserrat Medium"/>
                <a:ea typeface="Montserrat Medium"/>
                <a:cs typeface="Montserrat Medium"/>
                <a:sym typeface="Montserrat Medium"/>
              </a:rPr>
              <a:t>Fact-Checking</a:t>
            </a:r>
            <a:endParaRPr>
              <a:latin typeface="Montserrat Medium"/>
              <a:ea typeface="Montserrat Medium"/>
              <a:cs typeface="Montserrat Medium"/>
              <a:sym typeface="Montserrat Medium"/>
            </a:endParaRPr>
          </a:p>
          <a:p>
            <a:pPr indent="-342900" lvl="0" marL="457200" rtl="0" algn="l">
              <a:spcBef>
                <a:spcPts val="640"/>
              </a:spcBef>
              <a:spcAft>
                <a:spcPts val="0"/>
              </a:spcAft>
              <a:buSzPts val="1800"/>
              <a:buChar char="•"/>
            </a:pPr>
            <a:r>
              <a:rPr lang="en" sz="1800">
                <a:latin typeface="Montserrat Medium"/>
                <a:ea typeface="Montserrat Medium"/>
                <a:cs typeface="Montserrat Medium"/>
                <a:sym typeface="Montserrat Medium"/>
              </a:rPr>
              <a:t>“</a:t>
            </a:r>
            <a:r>
              <a:rPr lang="en" sz="1800">
                <a:solidFill>
                  <a:srgbClr val="434343"/>
                </a:solidFill>
                <a:highlight>
                  <a:srgbClr val="FFFFFF"/>
                </a:highlight>
                <a:latin typeface="Arial"/>
                <a:ea typeface="Arial"/>
                <a:cs typeface="Arial"/>
                <a:sym typeface="Arial"/>
              </a:rPr>
              <a:t>After doing the fact- checking, the essay would be with higher authority.”</a:t>
            </a:r>
            <a:endParaRPr sz="1800">
              <a:solidFill>
                <a:srgbClr val="434343"/>
              </a:solidFill>
              <a:highlight>
                <a:srgbClr val="FFFFFF"/>
              </a:highlight>
              <a:latin typeface="Arial"/>
              <a:ea typeface="Arial"/>
              <a:cs typeface="Arial"/>
              <a:sym typeface="Arial"/>
            </a:endParaRPr>
          </a:p>
          <a:p>
            <a:pPr indent="-342900" lvl="0" marL="457200" rtl="0" algn="l">
              <a:spcBef>
                <a:spcPts val="0"/>
              </a:spcBef>
              <a:spcAft>
                <a:spcPts val="0"/>
              </a:spcAft>
              <a:buClr>
                <a:srgbClr val="434343"/>
              </a:buClr>
              <a:buSzPts val="1800"/>
              <a:buFont typeface="Arial"/>
              <a:buChar char="•"/>
            </a:pPr>
            <a:r>
              <a:rPr lang="en" sz="1800">
                <a:solidFill>
                  <a:srgbClr val="434343"/>
                </a:solidFill>
                <a:highlight>
                  <a:srgbClr val="FFFFFF"/>
                </a:highlight>
                <a:latin typeface="Arial"/>
                <a:ea typeface="Arial"/>
                <a:cs typeface="Arial"/>
                <a:sym typeface="Arial"/>
              </a:rPr>
              <a:t>“Ai don't give perfect answers so its important to check it“</a:t>
            </a:r>
            <a:endParaRPr sz="1800">
              <a:solidFill>
                <a:srgbClr val="434343"/>
              </a:solidFill>
              <a:highlight>
                <a:srgbClr val="FFFFFF"/>
              </a:highlight>
              <a:latin typeface="Arial"/>
              <a:ea typeface="Arial"/>
              <a:cs typeface="Arial"/>
              <a:sym typeface="Arial"/>
            </a:endParaRPr>
          </a:p>
          <a:p>
            <a:pPr indent="-342900" lvl="0" marL="457200" rtl="0" algn="l">
              <a:spcBef>
                <a:spcPts val="0"/>
              </a:spcBef>
              <a:spcAft>
                <a:spcPts val="0"/>
              </a:spcAft>
              <a:buClr>
                <a:srgbClr val="434343"/>
              </a:buClr>
              <a:buSzPts val="1800"/>
              <a:buFont typeface="Arial"/>
              <a:buChar char="•"/>
            </a:pPr>
            <a:r>
              <a:rPr lang="en" sz="1800">
                <a:solidFill>
                  <a:srgbClr val="434343"/>
                </a:solidFill>
                <a:highlight>
                  <a:srgbClr val="F8F9FA"/>
                </a:highlight>
                <a:latin typeface="Arial"/>
                <a:ea typeface="Arial"/>
                <a:cs typeface="Arial"/>
                <a:sym typeface="Arial"/>
              </a:rPr>
              <a:t>“precise and usefull”</a:t>
            </a:r>
            <a:endParaRPr sz="1800">
              <a:solidFill>
                <a:srgbClr val="434343"/>
              </a:solidFill>
              <a:highlight>
                <a:srgbClr val="F8F9FA"/>
              </a:highlight>
              <a:latin typeface="Arial"/>
              <a:ea typeface="Arial"/>
              <a:cs typeface="Arial"/>
              <a:sym typeface="Arial"/>
            </a:endParaRPr>
          </a:p>
          <a:p>
            <a:pPr indent="-342900" lvl="0" marL="457200" rtl="0" algn="l">
              <a:spcBef>
                <a:spcPts val="0"/>
              </a:spcBef>
              <a:spcAft>
                <a:spcPts val="0"/>
              </a:spcAft>
              <a:buClr>
                <a:srgbClr val="434343"/>
              </a:buClr>
              <a:buSzPts val="1800"/>
              <a:buFont typeface="Arial"/>
              <a:buChar char="•"/>
            </a:pPr>
            <a:r>
              <a:rPr lang="en" sz="1800">
                <a:solidFill>
                  <a:srgbClr val="434343"/>
                </a:solidFill>
                <a:highlight>
                  <a:srgbClr val="F8F9FA"/>
                </a:highlight>
                <a:latin typeface="Arial"/>
                <a:ea typeface="Arial"/>
                <a:cs typeface="Arial"/>
                <a:sym typeface="Arial"/>
              </a:rPr>
              <a:t>“</a:t>
            </a:r>
            <a:r>
              <a:rPr lang="en" sz="1800">
                <a:solidFill>
                  <a:srgbClr val="434343"/>
                </a:solidFill>
                <a:highlight>
                  <a:srgbClr val="FFFFFF"/>
                </a:highlight>
                <a:latin typeface="Arial"/>
                <a:ea typeface="Arial"/>
                <a:cs typeface="Arial"/>
                <a:sym typeface="Arial"/>
              </a:rPr>
              <a:t>Ai don't give perfect answers so its important to check it“</a:t>
            </a:r>
            <a:endParaRPr sz="1800">
              <a:solidFill>
                <a:srgbClr val="434343"/>
              </a:solidFill>
              <a:highlight>
                <a:srgbClr val="FFFFFF"/>
              </a:highlight>
              <a:latin typeface="Arial"/>
              <a:ea typeface="Arial"/>
              <a:cs typeface="Arial"/>
              <a:sym typeface="Arial"/>
            </a:endParaRPr>
          </a:p>
          <a:p>
            <a:pPr indent="-342900" lvl="0" marL="457200" rtl="0" algn="l">
              <a:spcBef>
                <a:spcPts val="0"/>
              </a:spcBef>
              <a:spcAft>
                <a:spcPts val="0"/>
              </a:spcAft>
              <a:buClr>
                <a:srgbClr val="434343"/>
              </a:buClr>
              <a:buSzPts val="1800"/>
              <a:buFont typeface="Arial"/>
              <a:buChar char="•"/>
            </a:pPr>
            <a:r>
              <a:rPr lang="en" sz="1800">
                <a:solidFill>
                  <a:srgbClr val="434343"/>
                </a:solidFill>
                <a:highlight>
                  <a:srgbClr val="F8F9FA"/>
                </a:highlight>
                <a:latin typeface="Arial"/>
                <a:ea typeface="Arial"/>
                <a:cs typeface="Arial"/>
                <a:sym typeface="Arial"/>
              </a:rPr>
              <a:t>“search information from library”</a:t>
            </a:r>
            <a:endParaRPr sz="1800">
              <a:solidFill>
                <a:srgbClr val="434343"/>
              </a:solidFill>
              <a:highlight>
                <a:srgbClr val="FFFFFF"/>
              </a:highlight>
              <a:latin typeface="Arial"/>
              <a:ea typeface="Arial"/>
              <a:cs typeface="Arial"/>
              <a:sym typeface="Arial"/>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6" name="Shape 276"/>
        <p:cNvGrpSpPr/>
        <p:nvPr/>
      </p:nvGrpSpPr>
      <p:grpSpPr>
        <a:xfrm>
          <a:off x="0" y="0"/>
          <a:ext cx="0" cy="0"/>
          <a:chOff x="0" y="0"/>
          <a:chExt cx="0" cy="0"/>
        </a:xfrm>
      </p:grpSpPr>
      <p:sp>
        <p:nvSpPr>
          <p:cNvPr id="277" name="Google Shape;277;p44"/>
          <p:cNvSpPr txBox="1"/>
          <p:nvPr>
            <p:ph type="title"/>
          </p:nvPr>
        </p:nvSpPr>
        <p:spPr>
          <a:xfrm>
            <a:off x="311700" y="286900"/>
            <a:ext cx="8520600" cy="572700"/>
          </a:xfrm>
          <a:prstGeom prst="rect">
            <a:avLst/>
          </a:prstGeom>
        </p:spPr>
        <p:txBody>
          <a:bodyPr anchorCtr="0" anchor="ctr" bIns="45700" lIns="91425" spcFirstLastPara="1" rIns="91425" wrap="square" tIns="45700">
            <a:normAutofit fontScale="90000"/>
          </a:bodyPr>
          <a:lstStyle/>
          <a:p>
            <a:pPr indent="0" lvl="0" marL="0" rtl="0" algn="ctr">
              <a:spcBef>
                <a:spcPts val="0"/>
              </a:spcBef>
              <a:spcAft>
                <a:spcPts val="0"/>
              </a:spcAft>
              <a:buNone/>
            </a:pPr>
            <a:r>
              <a:rPr b="1" lang="en">
                <a:solidFill>
                  <a:srgbClr val="80192E"/>
                </a:solidFill>
                <a:latin typeface="Georgia"/>
                <a:ea typeface="Georgia"/>
                <a:cs typeface="Georgia"/>
                <a:sym typeface="Georgia"/>
              </a:rPr>
              <a:t>Insights and Takeaways</a:t>
            </a:r>
            <a:endParaRPr b="1">
              <a:solidFill>
                <a:srgbClr val="80192E"/>
              </a:solidFill>
              <a:latin typeface="Georgia"/>
              <a:ea typeface="Georgia"/>
              <a:cs typeface="Georgia"/>
              <a:sym typeface="Georgia"/>
            </a:endParaRPr>
          </a:p>
        </p:txBody>
      </p:sp>
      <p:sp>
        <p:nvSpPr>
          <p:cNvPr id="278" name="Google Shape;278;p44"/>
          <p:cNvSpPr txBox="1"/>
          <p:nvPr>
            <p:ph idx="1" type="body"/>
          </p:nvPr>
        </p:nvSpPr>
        <p:spPr>
          <a:xfrm>
            <a:off x="311700" y="875475"/>
            <a:ext cx="8520600" cy="3416400"/>
          </a:xfrm>
          <a:prstGeom prst="rect">
            <a:avLst/>
          </a:prstGeom>
        </p:spPr>
        <p:txBody>
          <a:bodyPr anchorCtr="0" anchor="t" bIns="45700" lIns="91425" spcFirstLastPara="1" rIns="91425" wrap="square" tIns="45700">
            <a:normAutofit fontScale="85000" lnSpcReduction="20000"/>
          </a:bodyPr>
          <a:lstStyle/>
          <a:p>
            <a:pPr indent="-393223" lvl="0" marL="457200" rtl="0" algn="l">
              <a:lnSpc>
                <a:spcPct val="115000"/>
              </a:lnSpc>
              <a:spcBef>
                <a:spcPts val="0"/>
              </a:spcBef>
              <a:spcAft>
                <a:spcPts val="0"/>
              </a:spcAft>
              <a:buSzPct val="100000"/>
              <a:buFont typeface="Montserrat Medium"/>
              <a:buChar char="•"/>
            </a:pPr>
            <a:r>
              <a:rPr lang="en" sz="3050">
                <a:latin typeface="Montserrat Medium"/>
                <a:ea typeface="Montserrat Medium"/>
                <a:cs typeface="Montserrat Medium"/>
                <a:sym typeface="Montserrat Medium"/>
              </a:rPr>
              <a:t>Be prepared for questions and challenges. </a:t>
            </a:r>
            <a:endParaRPr sz="3050">
              <a:latin typeface="Montserrat Medium"/>
              <a:ea typeface="Montserrat Medium"/>
              <a:cs typeface="Montserrat Medium"/>
              <a:sym typeface="Montserrat Medium"/>
            </a:endParaRPr>
          </a:p>
          <a:p>
            <a:pPr indent="-393223" lvl="0" marL="457200" rtl="0" algn="l">
              <a:spcBef>
                <a:spcPts val="0"/>
              </a:spcBef>
              <a:spcAft>
                <a:spcPts val="0"/>
              </a:spcAft>
              <a:buClr>
                <a:schemeClr val="dk1"/>
              </a:buClr>
              <a:buSzPct val="100000"/>
              <a:buFont typeface="Montserrat Medium"/>
              <a:buChar char="•"/>
            </a:pPr>
            <a:r>
              <a:rPr lang="en" sz="3050">
                <a:latin typeface="Montserrat Medium"/>
                <a:ea typeface="Montserrat Medium"/>
                <a:cs typeface="Montserrat Medium"/>
                <a:sym typeface="Montserrat Medium"/>
              </a:rPr>
              <a:t>Students loved this task and were very engaged</a:t>
            </a:r>
            <a:endParaRPr sz="3050">
              <a:latin typeface="Montserrat Medium"/>
              <a:ea typeface="Montserrat Medium"/>
              <a:cs typeface="Montserrat Medium"/>
              <a:sym typeface="Montserrat Medium"/>
            </a:endParaRPr>
          </a:p>
          <a:p>
            <a:pPr indent="-393223" lvl="0" marL="457200" rtl="0" algn="l">
              <a:spcBef>
                <a:spcPts val="0"/>
              </a:spcBef>
              <a:spcAft>
                <a:spcPts val="0"/>
              </a:spcAft>
              <a:buSzPct val="100000"/>
              <a:buFont typeface="Montserrat Medium"/>
              <a:buChar char="•"/>
            </a:pPr>
            <a:r>
              <a:rPr lang="en" sz="3050">
                <a:latin typeface="Montserrat Medium"/>
                <a:ea typeface="Montserrat Medium"/>
                <a:cs typeface="Montserrat Medium"/>
                <a:sym typeface="Montserrat Medium"/>
              </a:rPr>
              <a:t>Reflected on how using AI made more work for them</a:t>
            </a:r>
            <a:endParaRPr sz="3050">
              <a:latin typeface="Montserrat Medium"/>
              <a:ea typeface="Montserrat Medium"/>
              <a:cs typeface="Montserrat Medium"/>
              <a:sym typeface="Montserrat Medium"/>
            </a:endParaRPr>
          </a:p>
          <a:p>
            <a:pPr indent="-393223" lvl="0" marL="457200" rtl="0" algn="l">
              <a:spcBef>
                <a:spcPts val="0"/>
              </a:spcBef>
              <a:spcAft>
                <a:spcPts val="0"/>
              </a:spcAft>
              <a:buSzPct val="100000"/>
              <a:buFont typeface="Montserrat Medium"/>
              <a:buChar char="•"/>
            </a:pPr>
            <a:r>
              <a:rPr lang="en" sz="3050">
                <a:latin typeface="Montserrat Medium"/>
                <a:ea typeface="Montserrat Medium"/>
                <a:cs typeface="Montserrat Medium"/>
                <a:sym typeface="Montserrat Medium"/>
              </a:rPr>
              <a:t>Searching with natural language vs keyword vs Library of Congress Subject Headings</a:t>
            </a:r>
            <a:endParaRPr sz="3050">
              <a:latin typeface="Montserrat Medium"/>
              <a:ea typeface="Montserrat Medium"/>
              <a:cs typeface="Montserrat Medium"/>
              <a:sym typeface="Montserrat Medium"/>
            </a:endParaRPr>
          </a:p>
          <a:p>
            <a:pPr indent="-393223" lvl="0" marL="457200" rtl="0" algn="l">
              <a:spcBef>
                <a:spcPts val="0"/>
              </a:spcBef>
              <a:spcAft>
                <a:spcPts val="0"/>
              </a:spcAft>
              <a:buSzPct val="100000"/>
              <a:buFont typeface="Montserrat Medium"/>
              <a:buChar char="•"/>
            </a:pPr>
            <a:r>
              <a:rPr lang="en" sz="3050">
                <a:latin typeface="Montserrat Medium"/>
                <a:ea typeface="Montserrat Medium"/>
                <a:cs typeface="Montserrat Medium"/>
                <a:sym typeface="Montserrat Medium"/>
              </a:rPr>
              <a:t>Students realized the importance of using librarians for research support</a:t>
            </a:r>
            <a:endParaRPr sz="3050">
              <a:latin typeface="Montserrat Medium"/>
              <a:ea typeface="Montserrat Medium"/>
              <a:cs typeface="Montserrat Medium"/>
              <a:sym typeface="Montserrat Medium"/>
            </a:endParaRPr>
          </a:p>
          <a:p>
            <a:pPr indent="-401320" lvl="0" marL="457200" rtl="0" algn="l">
              <a:spcBef>
                <a:spcPts val="0"/>
              </a:spcBef>
              <a:spcAft>
                <a:spcPts val="0"/>
              </a:spcAft>
              <a:buSzPct val="100000"/>
              <a:buFont typeface="Montserrat Medium"/>
              <a:buChar char="•"/>
            </a:pPr>
            <a:r>
              <a:t/>
            </a:r>
            <a:endParaRPr>
              <a:latin typeface="Montserrat Medium"/>
              <a:ea typeface="Montserrat Medium"/>
              <a:cs typeface="Montserrat Medium"/>
              <a:sym typeface="Montserrat Medium"/>
            </a:endParaRPr>
          </a:p>
        </p:txBody>
      </p:sp>
      <p:cxnSp>
        <p:nvCxnSpPr>
          <p:cNvPr id="279" name="Google Shape;279;p44"/>
          <p:cNvCxnSpPr/>
          <p:nvPr/>
        </p:nvCxnSpPr>
        <p:spPr>
          <a:xfrm>
            <a:off x="420775" y="4431400"/>
            <a:ext cx="8276700" cy="0"/>
          </a:xfrm>
          <a:prstGeom prst="straightConnector1">
            <a:avLst/>
          </a:prstGeom>
          <a:noFill/>
          <a:ln cap="flat" cmpd="sng" w="19050">
            <a:solidFill>
              <a:srgbClr val="80192E"/>
            </a:solidFill>
            <a:prstDash val="solid"/>
            <a:round/>
            <a:headEnd len="med" w="med" type="none"/>
            <a:tailEnd len="med" w="med" type="none"/>
          </a:ln>
        </p:spPr>
      </p:cxnSp>
      <p:pic>
        <p:nvPicPr>
          <p:cNvPr descr="Oberlin&#10;" id="280" name="Google Shape;280;p44" title="Wordmark"/>
          <p:cNvPicPr preferRelativeResize="0"/>
          <p:nvPr/>
        </p:nvPicPr>
        <p:blipFill>
          <a:blip r:embed="rId3">
            <a:alphaModFix/>
          </a:blip>
          <a:stretch>
            <a:fillRect/>
          </a:stretch>
        </p:blipFill>
        <p:spPr>
          <a:xfrm>
            <a:off x="420775" y="4570925"/>
            <a:ext cx="816400" cy="225425"/>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9" name="Shape 139"/>
        <p:cNvGrpSpPr/>
        <p:nvPr/>
      </p:nvGrpSpPr>
      <p:grpSpPr>
        <a:xfrm>
          <a:off x="0" y="0"/>
          <a:ext cx="0" cy="0"/>
          <a:chOff x="0" y="0"/>
          <a:chExt cx="0" cy="0"/>
        </a:xfrm>
      </p:grpSpPr>
      <p:sp>
        <p:nvSpPr>
          <p:cNvPr id="140" name="Google Shape;140;p27"/>
          <p:cNvSpPr txBox="1"/>
          <p:nvPr>
            <p:ph type="title"/>
          </p:nvPr>
        </p:nvSpPr>
        <p:spPr>
          <a:xfrm>
            <a:off x="311700" y="286900"/>
            <a:ext cx="8520600" cy="572700"/>
          </a:xfrm>
          <a:prstGeom prst="rect">
            <a:avLst/>
          </a:prstGeom>
        </p:spPr>
        <p:txBody>
          <a:bodyPr anchorCtr="0" anchor="ctr" bIns="45700" lIns="91425" spcFirstLastPara="1" rIns="91425" wrap="square" tIns="45700">
            <a:normAutofit fontScale="90000"/>
          </a:bodyPr>
          <a:lstStyle/>
          <a:p>
            <a:pPr indent="0" lvl="0" marL="0" rtl="0" algn="ctr">
              <a:spcBef>
                <a:spcPts val="0"/>
              </a:spcBef>
              <a:spcAft>
                <a:spcPts val="0"/>
              </a:spcAft>
              <a:buNone/>
            </a:pPr>
            <a:r>
              <a:rPr b="1" lang="en">
                <a:solidFill>
                  <a:srgbClr val="80192E"/>
                </a:solidFill>
                <a:latin typeface="Georgia"/>
                <a:ea typeface="Georgia"/>
                <a:cs typeface="Georgia"/>
                <a:sym typeface="Georgia"/>
              </a:rPr>
              <a:t>Overview of Presentation</a:t>
            </a:r>
            <a:endParaRPr b="1">
              <a:solidFill>
                <a:srgbClr val="80192E"/>
              </a:solidFill>
              <a:latin typeface="Georgia"/>
              <a:ea typeface="Georgia"/>
              <a:cs typeface="Georgia"/>
              <a:sym typeface="Georgia"/>
            </a:endParaRPr>
          </a:p>
        </p:txBody>
      </p:sp>
      <p:sp>
        <p:nvSpPr>
          <p:cNvPr id="141" name="Google Shape;141;p27"/>
          <p:cNvSpPr txBox="1"/>
          <p:nvPr>
            <p:ph idx="1" type="body"/>
          </p:nvPr>
        </p:nvSpPr>
        <p:spPr>
          <a:xfrm>
            <a:off x="311700" y="863550"/>
            <a:ext cx="8520600" cy="3608400"/>
          </a:xfrm>
          <a:prstGeom prst="rect">
            <a:avLst/>
          </a:prstGeom>
        </p:spPr>
        <p:txBody>
          <a:bodyPr anchorCtr="0" anchor="t" bIns="45700" lIns="91425" spcFirstLastPara="1" rIns="91425" wrap="square" tIns="45700">
            <a:normAutofit fontScale="85000" lnSpcReduction="20000"/>
          </a:bodyPr>
          <a:lstStyle/>
          <a:p>
            <a:pPr indent="-401320" lvl="0" marL="457200" rtl="0" algn="l">
              <a:lnSpc>
                <a:spcPct val="100000"/>
              </a:lnSpc>
              <a:spcBef>
                <a:spcPts val="640"/>
              </a:spcBef>
              <a:spcAft>
                <a:spcPts val="0"/>
              </a:spcAft>
              <a:buClr>
                <a:schemeClr val="dk1"/>
              </a:buClr>
              <a:buSzPct val="100000"/>
              <a:buFont typeface="Montserrat Medium"/>
              <a:buChar char="•"/>
            </a:pPr>
            <a:r>
              <a:rPr lang="en">
                <a:latin typeface="Montserrat Medium"/>
                <a:ea typeface="Montserrat Medium"/>
                <a:cs typeface="Montserrat Medium"/>
                <a:sym typeface="Montserrat Medium"/>
              </a:rPr>
              <a:t>Students and AI</a:t>
            </a:r>
            <a:endParaRPr>
              <a:latin typeface="Montserrat Medium"/>
              <a:ea typeface="Montserrat Medium"/>
              <a:cs typeface="Montserrat Medium"/>
              <a:sym typeface="Montserrat Medium"/>
            </a:endParaRPr>
          </a:p>
          <a:p>
            <a:pPr indent="-401320" lvl="0" marL="457200" rtl="0" algn="l">
              <a:lnSpc>
                <a:spcPct val="100000"/>
              </a:lnSpc>
              <a:spcBef>
                <a:spcPts val="0"/>
              </a:spcBef>
              <a:spcAft>
                <a:spcPts val="0"/>
              </a:spcAft>
              <a:buSzPct val="100000"/>
              <a:buFont typeface="Montserrat Medium"/>
              <a:buChar char="•"/>
            </a:pPr>
            <a:r>
              <a:rPr lang="en">
                <a:latin typeface="Montserrat Medium"/>
                <a:ea typeface="Montserrat Medium"/>
                <a:cs typeface="Montserrat Medium"/>
                <a:sym typeface="Montserrat Medium"/>
              </a:rPr>
              <a:t>Oberlin’s AI Policy</a:t>
            </a:r>
            <a:endParaRPr>
              <a:latin typeface="Montserrat Medium"/>
              <a:ea typeface="Montserrat Medium"/>
              <a:cs typeface="Montserrat Medium"/>
              <a:sym typeface="Montserrat Medium"/>
            </a:endParaRPr>
          </a:p>
          <a:p>
            <a:pPr indent="-401320" lvl="0" marL="457200" rtl="0" algn="l">
              <a:lnSpc>
                <a:spcPct val="100000"/>
              </a:lnSpc>
              <a:spcBef>
                <a:spcPts val="0"/>
              </a:spcBef>
              <a:spcAft>
                <a:spcPts val="0"/>
              </a:spcAft>
              <a:buSzPct val="100000"/>
              <a:buFont typeface="Montserrat Medium"/>
              <a:buChar char="•"/>
            </a:pPr>
            <a:r>
              <a:rPr lang="en">
                <a:latin typeface="Montserrat Medium"/>
                <a:ea typeface="Montserrat Medium"/>
                <a:cs typeface="Montserrat Medium"/>
                <a:sym typeface="Montserrat Medium"/>
              </a:rPr>
              <a:t>Collaborating with the Library</a:t>
            </a:r>
            <a:endParaRPr>
              <a:latin typeface="Montserrat Medium"/>
              <a:ea typeface="Montserrat Medium"/>
              <a:cs typeface="Montserrat Medium"/>
              <a:sym typeface="Montserrat Medium"/>
            </a:endParaRPr>
          </a:p>
          <a:p>
            <a:pPr indent="-401320" lvl="0" marL="457200" rtl="0" algn="l">
              <a:lnSpc>
                <a:spcPct val="100000"/>
              </a:lnSpc>
              <a:spcBef>
                <a:spcPts val="0"/>
              </a:spcBef>
              <a:spcAft>
                <a:spcPts val="0"/>
              </a:spcAft>
              <a:buSzPct val="100000"/>
              <a:buFont typeface="Montserrat Medium"/>
              <a:buChar char="•"/>
            </a:pPr>
            <a:r>
              <a:rPr lang="en">
                <a:latin typeface="Montserrat Medium"/>
                <a:ea typeface="Montserrat Medium"/>
                <a:cs typeface="Montserrat Medium"/>
                <a:sym typeface="Montserrat Medium"/>
              </a:rPr>
              <a:t>Designing Learning Outcomes</a:t>
            </a:r>
            <a:endParaRPr>
              <a:latin typeface="Montserrat Medium"/>
              <a:ea typeface="Montserrat Medium"/>
              <a:cs typeface="Montserrat Medium"/>
              <a:sym typeface="Montserrat Medium"/>
            </a:endParaRPr>
          </a:p>
          <a:p>
            <a:pPr indent="-401320" lvl="0" marL="457200" rtl="0" algn="l">
              <a:lnSpc>
                <a:spcPct val="100000"/>
              </a:lnSpc>
              <a:spcBef>
                <a:spcPts val="0"/>
              </a:spcBef>
              <a:spcAft>
                <a:spcPts val="0"/>
              </a:spcAft>
              <a:buSzPct val="100000"/>
              <a:buFont typeface="Montserrat Medium"/>
              <a:buChar char="•"/>
            </a:pPr>
            <a:r>
              <a:rPr lang="en">
                <a:latin typeface="Montserrat Medium"/>
                <a:ea typeface="Montserrat Medium"/>
                <a:cs typeface="Montserrat Medium"/>
                <a:sym typeface="Montserrat Medium"/>
              </a:rPr>
              <a:t>Pre-Lesson Skills Development</a:t>
            </a:r>
            <a:endParaRPr>
              <a:latin typeface="Montserrat Medium"/>
              <a:ea typeface="Montserrat Medium"/>
              <a:cs typeface="Montserrat Medium"/>
              <a:sym typeface="Montserrat Medium"/>
            </a:endParaRPr>
          </a:p>
          <a:p>
            <a:pPr indent="-401320" lvl="0" marL="457200" rtl="0" algn="l">
              <a:lnSpc>
                <a:spcPct val="100000"/>
              </a:lnSpc>
              <a:spcBef>
                <a:spcPts val="0"/>
              </a:spcBef>
              <a:spcAft>
                <a:spcPts val="0"/>
              </a:spcAft>
              <a:buSzPct val="100000"/>
              <a:buFont typeface="Montserrat Medium"/>
              <a:buChar char="•"/>
            </a:pPr>
            <a:r>
              <a:rPr lang="en">
                <a:latin typeface="Montserrat Medium"/>
                <a:ea typeface="Montserrat Medium"/>
                <a:cs typeface="Montserrat Medium"/>
                <a:sym typeface="Montserrat Medium"/>
              </a:rPr>
              <a:t>Interactive Lesson Demonstration</a:t>
            </a:r>
            <a:endParaRPr>
              <a:latin typeface="Montserrat Medium"/>
              <a:ea typeface="Montserrat Medium"/>
              <a:cs typeface="Montserrat Medium"/>
              <a:sym typeface="Montserrat Medium"/>
            </a:endParaRPr>
          </a:p>
          <a:p>
            <a:pPr indent="-379730" lvl="1" marL="914400" rtl="0" algn="l">
              <a:lnSpc>
                <a:spcPct val="100000"/>
              </a:lnSpc>
              <a:spcBef>
                <a:spcPts val="0"/>
              </a:spcBef>
              <a:spcAft>
                <a:spcPts val="0"/>
              </a:spcAft>
              <a:buSzPct val="100000"/>
              <a:buFont typeface="Montserrat Medium"/>
              <a:buChar char="–"/>
            </a:pPr>
            <a:r>
              <a:rPr lang="en">
                <a:latin typeface="Montserrat Medium"/>
                <a:ea typeface="Montserrat Medium"/>
                <a:cs typeface="Montserrat Medium"/>
                <a:sym typeface="Montserrat Medium"/>
              </a:rPr>
              <a:t>AI Example</a:t>
            </a:r>
            <a:endParaRPr>
              <a:latin typeface="Montserrat Medium"/>
              <a:ea typeface="Montserrat Medium"/>
              <a:cs typeface="Montserrat Medium"/>
              <a:sym typeface="Montserrat Medium"/>
            </a:endParaRPr>
          </a:p>
          <a:p>
            <a:pPr indent="-379730" lvl="1" marL="914400" rtl="0" algn="l">
              <a:lnSpc>
                <a:spcPct val="100000"/>
              </a:lnSpc>
              <a:spcBef>
                <a:spcPts val="0"/>
              </a:spcBef>
              <a:spcAft>
                <a:spcPts val="0"/>
              </a:spcAft>
              <a:buSzPct val="100000"/>
              <a:buFont typeface="Montserrat Medium"/>
              <a:buChar char="–"/>
            </a:pPr>
            <a:r>
              <a:rPr lang="en">
                <a:latin typeface="Montserrat Medium"/>
                <a:ea typeface="Montserrat Medium"/>
                <a:cs typeface="Montserrat Medium"/>
                <a:sym typeface="Montserrat Medium"/>
              </a:rPr>
              <a:t>Student Findings</a:t>
            </a:r>
            <a:endParaRPr>
              <a:latin typeface="Montserrat Medium"/>
              <a:ea typeface="Montserrat Medium"/>
              <a:cs typeface="Montserrat Medium"/>
              <a:sym typeface="Montserrat Medium"/>
            </a:endParaRPr>
          </a:p>
          <a:p>
            <a:pPr indent="-401320" lvl="0" marL="457200" rtl="0" algn="l">
              <a:lnSpc>
                <a:spcPct val="100000"/>
              </a:lnSpc>
              <a:spcBef>
                <a:spcPts val="0"/>
              </a:spcBef>
              <a:spcAft>
                <a:spcPts val="0"/>
              </a:spcAft>
              <a:buSzPct val="100000"/>
              <a:buFont typeface="Montserrat Medium"/>
              <a:buChar char="•"/>
            </a:pPr>
            <a:r>
              <a:rPr lang="en">
                <a:latin typeface="Montserrat Medium"/>
                <a:ea typeface="Montserrat Medium"/>
                <a:cs typeface="Montserrat Medium"/>
                <a:sym typeface="Montserrat Medium"/>
              </a:rPr>
              <a:t>Insights and Takeaways</a:t>
            </a:r>
            <a:endParaRPr>
              <a:latin typeface="Montserrat Medium"/>
              <a:ea typeface="Montserrat Medium"/>
              <a:cs typeface="Montserrat Medium"/>
              <a:sym typeface="Montserrat Medium"/>
            </a:endParaRPr>
          </a:p>
          <a:p>
            <a:pPr indent="-401320" lvl="0" marL="457200" rtl="0" algn="l">
              <a:lnSpc>
                <a:spcPct val="100000"/>
              </a:lnSpc>
              <a:spcBef>
                <a:spcPts val="0"/>
              </a:spcBef>
              <a:spcAft>
                <a:spcPts val="0"/>
              </a:spcAft>
              <a:buSzPct val="100000"/>
              <a:buFont typeface="Montserrat Medium"/>
              <a:buChar char="•"/>
            </a:pPr>
            <a:r>
              <a:rPr lang="en">
                <a:latin typeface="Montserrat Medium"/>
                <a:ea typeface="Montserrat Medium"/>
                <a:cs typeface="Montserrat Medium"/>
                <a:sym typeface="Montserrat Medium"/>
              </a:rPr>
              <a:t>Discussion and Q&amp;A</a:t>
            </a:r>
            <a:endParaRPr>
              <a:latin typeface="Montserrat Medium"/>
              <a:ea typeface="Montserrat Medium"/>
              <a:cs typeface="Montserrat Medium"/>
              <a:sym typeface="Montserrat Medium"/>
            </a:endParaRPr>
          </a:p>
        </p:txBody>
      </p:sp>
      <p:sp>
        <p:nvSpPr>
          <p:cNvPr id="142" name="Google Shape;142;p27"/>
          <p:cNvSpPr/>
          <p:nvPr/>
        </p:nvSpPr>
        <p:spPr>
          <a:xfrm>
            <a:off x="0" y="4511525"/>
            <a:ext cx="9144000" cy="632100"/>
          </a:xfrm>
          <a:prstGeom prst="rect">
            <a:avLst/>
          </a:prstGeom>
          <a:solidFill>
            <a:srgbClr val="80192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80192E"/>
              </a:solidFill>
            </a:endParaRPr>
          </a:p>
        </p:txBody>
      </p:sp>
      <p:pic>
        <p:nvPicPr>
          <p:cNvPr descr="Oberlin&#10;" id="143" name="Google Shape;143;p27" title="Wordmark"/>
          <p:cNvPicPr preferRelativeResize="0"/>
          <p:nvPr/>
        </p:nvPicPr>
        <p:blipFill>
          <a:blip r:embed="rId3">
            <a:alphaModFix/>
          </a:blip>
          <a:stretch>
            <a:fillRect/>
          </a:stretch>
        </p:blipFill>
        <p:spPr>
          <a:xfrm>
            <a:off x="409300" y="4703625"/>
            <a:ext cx="837174" cy="189750"/>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4" name="Shape 284"/>
        <p:cNvGrpSpPr/>
        <p:nvPr/>
      </p:nvGrpSpPr>
      <p:grpSpPr>
        <a:xfrm>
          <a:off x="0" y="0"/>
          <a:ext cx="0" cy="0"/>
          <a:chOff x="0" y="0"/>
          <a:chExt cx="0" cy="0"/>
        </a:xfrm>
      </p:grpSpPr>
      <p:sp>
        <p:nvSpPr>
          <p:cNvPr id="285" name="Google Shape;285;p45"/>
          <p:cNvSpPr txBox="1"/>
          <p:nvPr>
            <p:ph type="title"/>
          </p:nvPr>
        </p:nvSpPr>
        <p:spPr>
          <a:xfrm>
            <a:off x="311700" y="286900"/>
            <a:ext cx="8520600" cy="572700"/>
          </a:xfrm>
          <a:prstGeom prst="rect">
            <a:avLst/>
          </a:prstGeom>
        </p:spPr>
        <p:txBody>
          <a:bodyPr anchorCtr="0" anchor="ctr" bIns="45700" lIns="91425" spcFirstLastPara="1" rIns="91425" wrap="square" tIns="45700">
            <a:normAutofit fontScale="90000"/>
          </a:bodyPr>
          <a:lstStyle/>
          <a:p>
            <a:pPr indent="0" lvl="0" marL="0" rtl="0" algn="ctr">
              <a:spcBef>
                <a:spcPts val="0"/>
              </a:spcBef>
              <a:spcAft>
                <a:spcPts val="0"/>
              </a:spcAft>
              <a:buNone/>
            </a:pPr>
            <a:r>
              <a:rPr b="1" lang="en">
                <a:solidFill>
                  <a:srgbClr val="80192E"/>
                </a:solidFill>
                <a:latin typeface="Georgia"/>
                <a:ea typeface="Georgia"/>
                <a:cs typeface="Georgia"/>
                <a:sym typeface="Georgia"/>
              </a:rPr>
              <a:t>Discussion and Q&amp;A</a:t>
            </a:r>
            <a:endParaRPr b="1">
              <a:solidFill>
                <a:srgbClr val="80192E"/>
              </a:solidFill>
              <a:latin typeface="Georgia"/>
              <a:ea typeface="Georgia"/>
              <a:cs typeface="Georgia"/>
              <a:sym typeface="Georgia"/>
            </a:endParaRPr>
          </a:p>
        </p:txBody>
      </p:sp>
      <p:sp>
        <p:nvSpPr>
          <p:cNvPr id="286" name="Google Shape;286;p45"/>
          <p:cNvSpPr txBox="1"/>
          <p:nvPr>
            <p:ph idx="1" type="body"/>
          </p:nvPr>
        </p:nvSpPr>
        <p:spPr>
          <a:xfrm>
            <a:off x="311700" y="863550"/>
            <a:ext cx="8520600" cy="3416400"/>
          </a:xfrm>
          <a:prstGeom prst="rect">
            <a:avLst/>
          </a:prstGeom>
        </p:spPr>
        <p:txBody>
          <a:bodyPr anchorCtr="0" anchor="t" bIns="45700" lIns="91425" spcFirstLastPara="1" rIns="91425" wrap="square" tIns="45700">
            <a:normAutofit/>
          </a:bodyPr>
          <a:lstStyle/>
          <a:p>
            <a:pPr indent="-431800" lvl="0" marL="457200" rtl="0" algn="l">
              <a:spcBef>
                <a:spcPts val="640"/>
              </a:spcBef>
              <a:spcAft>
                <a:spcPts val="0"/>
              </a:spcAft>
              <a:buClr>
                <a:schemeClr val="dk1"/>
              </a:buClr>
              <a:buSzPts val="3200"/>
              <a:buFont typeface="Montserrat Medium"/>
              <a:buChar char="•"/>
            </a:pPr>
            <a:r>
              <a:rPr lang="en">
                <a:latin typeface="Montserrat Medium"/>
                <a:ea typeface="Montserrat Medium"/>
                <a:cs typeface="Montserrat Medium"/>
                <a:sym typeface="Montserrat Medium"/>
              </a:rPr>
              <a:t>Collaboration</a:t>
            </a:r>
            <a:endParaRPr>
              <a:latin typeface="Montserrat Medium"/>
              <a:ea typeface="Montserrat Medium"/>
              <a:cs typeface="Montserrat Medium"/>
              <a:sym typeface="Montserrat Medium"/>
            </a:endParaRPr>
          </a:p>
          <a:p>
            <a:pPr indent="-431800" lvl="0" marL="457200" rtl="0" algn="l">
              <a:spcBef>
                <a:spcPts val="0"/>
              </a:spcBef>
              <a:spcAft>
                <a:spcPts val="0"/>
              </a:spcAft>
              <a:buSzPts val="3200"/>
              <a:buFont typeface="Montserrat Medium"/>
              <a:buChar char="•"/>
            </a:pPr>
            <a:r>
              <a:rPr lang="en">
                <a:latin typeface="Montserrat Medium"/>
                <a:ea typeface="Montserrat Medium"/>
                <a:cs typeface="Montserrat Medium"/>
                <a:sym typeface="Montserrat Medium"/>
              </a:rPr>
              <a:t>Lesson Design</a:t>
            </a:r>
            <a:endParaRPr>
              <a:latin typeface="Montserrat Medium"/>
              <a:ea typeface="Montserrat Medium"/>
              <a:cs typeface="Montserrat Medium"/>
              <a:sym typeface="Montserrat Medium"/>
            </a:endParaRPr>
          </a:p>
          <a:p>
            <a:pPr indent="-431800" lvl="0" marL="457200" rtl="0" algn="l">
              <a:spcBef>
                <a:spcPts val="0"/>
              </a:spcBef>
              <a:spcAft>
                <a:spcPts val="0"/>
              </a:spcAft>
              <a:buSzPts val="3200"/>
              <a:buFont typeface="Montserrat Medium"/>
              <a:buChar char="•"/>
            </a:pPr>
            <a:r>
              <a:rPr lang="en">
                <a:latin typeface="Montserrat Medium"/>
                <a:ea typeface="Montserrat Medium"/>
                <a:cs typeface="Montserrat Medium"/>
                <a:sym typeface="Montserrat Medium"/>
              </a:rPr>
              <a:t>AI and Prompt Design</a:t>
            </a:r>
            <a:endParaRPr>
              <a:latin typeface="Montserrat Medium"/>
              <a:ea typeface="Montserrat Medium"/>
              <a:cs typeface="Montserrat Medium"/>
              <a:sym typeface="Montserrat Medium"/>
            </a:endParaRPr>
          </a:p>
          <a:p>
            <a:pPr indent="-431800" lvl="0" marL="457200" rtl="0" algn="l">
              <a:spcBef>
                <a:spcPts val="0"/>
              </a:spcBef>
              <a:spcAft>
                <a:spcPts val="0"/>
              </a:spcAft>
              <a:buSzPts val="3200"/>
              <a:buFont typeface="Montserrat Medium"/>
              <a:buChar char="•"/>
            </a:pPr>
            <a:r>
              <a:rPr lang="en">
                <a:latin typeface="Montserrat Medium"/>
                <a:ea typeface="Montserrat Medium"/>
                <a:cs typeface="Montserrat Medium"/>
                <a:sym typeface="Montserrat Medium"/>
              </a:rPr>
              <a:t>Student Outcomes</a:t>
            </a:r>
            <a:endParaRPr>
              <a:latin typeface="Montserrat Medium"/>
              <a:ea typeface="Montserrat Medium"/>
              <a:cs typeface="Montserrat Medium"/>
              <a:sym typeface="Montserrat Medium"/>
            </a:endParaRPr>
          </a:p>
        </p:txBody>
      </p:sp>
      <p:sp>
        <p:nvSpPr>
          <p:cNvPr id="287" name="Google Shape;287;p45"/>
          <p:cNvSpPr/>
          <p:nvPr/>
        </p:nvSpPr>
        <p:spPr>
          <a:xfrm>
            <a:off x="0" y="4511525"/>
            <a:ext cx="9144000" cy="632100"/>
          </a:xfrm>
          <a:prstGeom prst="rect">
            <a:avLst/>
          </a:prstGeom>
          <a:solidFill>
            <a:srgbClr val="80192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80192E"/>
              </a:solidFill>
            </a:endParaRPr>
          </a:p>
        </p:txBody>
      </p:sp>
      <p:pic>
        <p:nvPicPr>
          <p:cNvPr descr="Oberlin&#10;" id="288" name="Google Shape;288;p45" title="Wordmark"/>
          <p:cNvPicPr preferRelativeResize="0"/>
          <p:nvPr/>
        </p:nvPicPr>
        <p:blipFill>
          <a:blip r:embed="rId3">
            <a:alphaModFix/>
          </a:blip>
          <a:stretch>
            <a:fillRect/>
          </a:stretch>
        </p:blipFill>
        <p:spPr>
          <a:xfrm>
            <a:off x="409300" y="4703625"/>
            <a:ext cx="837174" cy="189750"/>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7" name="Shape 147"/>
        <p:cNvGrpSpPr/>
        <p:nvPr/>
      </p:nvGrpSpPr>
      <p:grpSpPr>
        <a:xfrm>
          <a:off x="0" y="0"/>
          <a:ext cx="0" cy="0"/>
          <a:chOff x="0" y="0"/>
          <a:chExt cx="0" cy="0"/>
        </a:xfrm>
      </p:grpSpPr>
      <p:sp>
        <p:nvSpPr>
          <p:cNvPr id="148" name="Google Shape;148;p28"/>
          <p:cNvSpPr txBox="1"/>
          <p:nvPr>
            <p:ph type="title"/>
          </p:nvPr>
        </p:nvSpPr>
        <p:spPr>
          <a:xfrm>
            <a:off x="311700" y="286900"/>
            <a:ext cx="8520600" cy="572700"/>
          </a:xfrm>
          <a:prstGeom prst="rect">
            <a:avLst/>
          </a:prstGeom>
        </p:spPr>
        <p:txBody>
          <a:bodyPr anchorCtr="0" anchor="ctr" bIns="45700" lIns="91425" spcFirstLastPara="1" rIns="91425" wrap="square" tIns="45700">
            <a:normAutofit fontScale="90000"/>
          </a:bodyPr>
          <a:lstStyle/>
          <a:p>
            <a:pPr indent="0" lvl="0" marL="0" rtl="0" algn="ctr">
              <a:spcBef>
                <a:spcPts val="0"/>
              </a:spcBef>
              <a:spcAft>
                <a:spcPts val="0"/>
              </a:spcAft>
              <a:buNone/>
            </a:pPr>
            <a:r>
              <a:rPr b="1" lang="en">
                <a:solidFill>
                  <a:srgbClr val="80192E"/>
                </a:solidFill>
                <a:latin typeface="Georgia"/>
                <a:ea typeface="Georgia"/>
                <a:cs typeface="Georgia"/>
                <a:sym typeface="Georgia"/>
              </a:rPr>
              <a:t>Students and AI Usage</a:t>
            </a:r>
            <a:endParaRPr b="1">
              <a:solidFill>
                <a:srgbClr val="80192E"/>
              </a:solidFill>
              <a:latin typeface="Georgia"/>
              <a:ea typeface="Georgia"/>
              <a:cs typeface="Georgia"/>
              <a:sym typeface="Georgia"/>
            </a:endParaRPr>
          </a:p>
        </p:txBody>
      </p:sp>
      <p:sp>
        <p:nvSpPr>
          <p:cNvPr id="149" name="Google Shape;149;p28"/>
          <p:cNvSpPr txBox="1"/>
          <p:nvPr>
            <p:ph idx="1" type="body"/>
          </p:nvPr>
        </p:nvSpPr>
        <p:spPr>
          <a:xfrm>
            <a:off x="311700" y="1152475"/>
            <a:ext cx="8520600" cy="3416400"/>
          </a:xfrm>
          <a:prstGeom prst="rect">
            <a:avLst/>
          </a:prstGeom>
        </p:spPr>
        <p:txBody>
          <a:bodyPr anchorCtr="0" anchor="t" bIns="45700" lIns="91425" spcFirstLastPara="1" rIns="91425" wrap="square" tIns="45700">
            <a:normAutofit/>
          </a:bodyPr>
          <a:lstStyle/>
          <a:p>
            <a:pPr indent="-368300" lvl="0" marL="457200" rtl="0" algn="l">
              <a:spcBef>
                <a:spcPts val="640"/>
              </a:spcBef>
              <a:spcAft>
                <a:spcPts val="0"/>
              </a:spcAft>
              <a:buClr>
                <a:schemeClr val="dk1"/>
              </a:buClr>
              <a:buSzPts val="2200"/>
              <a:buFont typeface="Montserrat Medium"/>
              <a:buChar char="•"/>
            </a:pPr>
            <a:r>
              <a:rPr lang="en" sz="2200">
                <a:latin typeface="Montserrat Medium"/>
                <a:ea typeface="Montserrat Medium"/>
                <a:cs typeface="Montserrat Medium"/>
                <a:sym typeface="Montserrat Medium"/>
              </a:rPr>
              <a:t>International Students with Intermediate English Proficiency</a:t>
            </a:r>
            <a:endParaRPr sz="2200">
              <a:latin typeface="Montserrat Medium"/>
              <a:ea typeface="Montserrat Medium"/>
              <a:cs typeface="Montserrat Medium"/>
              <a:sym typeface="Montserrat Medium"/>
            </a:endParaRPr>
          </a:p>
          <a:p>
            <a:pPr indent="-368300" lvl="1" marL="914400" rtl="0" algn="l">
              <a:spcBef>
                <a:spcPts val="0"/>
              </a:spcBef>
              <a:spcAft>
                <a:spcPts val="0"/>
              </a:spcAft>
              <a:buSzPts val="2200"/>
              <a:buFont typeface="Montserrat Medium"/>
              <a:buChar char="–"/>
            </a:pPr>
            <a:r>
              <a:rPr lang="en" sz="2200">
                <a:latin typeface="Montserrat Medium"/>
                <a:ea typeface="Montserrat Medium"/>
                <a:cs typeface="Montserrat Medium"/>
                <a:sym typeface="Montserrat Medium"/>
              </a:rPr>
              <a:t>Majority Music Majors</a:t>
            </a:r>
            <a:endParaRPr sz="2200">
              <a:latin typeface="Montserrat Medium"/>
              <a:ea typeface="Montserrat Medium"/>
              <a:cs typeface="Montserrat Medium"/>
              <a:sym typeface="Montserrat Medium"/>
            </a:endParaRPr>
          </a:p>
          <a:p>
            <a:pPr indent="-368300" lvl="0" marL="457200" rtl="0" algn="l">
              <a:spcBef>
                <a:spcPts val="0"/>
              </a:spcBef>
              <a:spcAft>
                <a:spcPts val="0"/>
              </a:spcAft>
              <a:buSzPts val="2200"/>
              <a:buFont typeface="Montserrat Medium"/>
              <a:buChar char="•"/>
            </a:pPr>
            <a:r>
              <a:rPr lang="en" sz="2200">
                <a:latin typeface="Montserrat Medium"/>
                <a:ea typeface="Montserrat Medium"/>
                <a:cs typeface="Montserrat Medium"/>
                <a:sym typeface="Montserrat Medium"/>
              </a:rPr>
              <a:t>Using AI all the time, but using it incorrectly</a:t>
            </a:r>
            <a:endParaRPr sz="2200">
              <a:latin typeface="Montserrat Medium"/>
              <a:ea typeface="Montserrat Medium"/>
              <a:cs typeface="Montserrat Medium"/>
              <a:sym typeface="Montserrat Medium"/>
            </a:endParaRPr>
          </a:p>
          <a:p>
            <a:pPr indent="-368300" lvl="0" marL="457200" rtl="0" algn="l">
              <a:spcBef>
                <a:spcPts val="0"/>
              </a:spcBef>
              <a:spcAft>
                <a:spcPts val="0"/>
              </a:spcAft>
              <a:buSzPts val="2200"/>
              <a:buFont typeface="Montserrat Medium"/>
              <a:buChar char="•"/>
            </a:pPr>
            <a:r>
              <a:rPr lang="en" sz="2200">
                <a:latin typeface="Montserrat Medium"/>
                <a:ea typeface="Montserrat Medium"/>
                <a:cs typeface="Montserrat Medium"/>
                <a:sym typeface="Montserrat Medium"/>
              </a:rPr>
              <a:t>Thinking is sounds better than anything they can write</a:t>
            </a:r>
            <a:endParaRPr sz="2200">
              <a:latin typeface="Montserrat Medium"/>
              <a:ea typeface="Montserrat Medium"/>
              <a:cs typeface="Montserrat Medium"/>
              <a:sym typeface="Montserrat Medium"/>
            </a:endParaRPr>
          </a:p>
          <a:p>
            <a:pPr indent="-368300" lvl="0" marL="457200" rtl="0" algn="l">
              <a:spcBef>
                <a:spcPts val="0"/>
              </a:spcBef>
              <a:spcAft>
                <a:spcPts val="0"/>
              </a:spcAft>
              <a:buSzPts val="2200"/>
              <a:buFont typeface="Montserrat Medium"/>
              <a:buChar char="•"/>
            </a:pPr>
            <a:r>
              <a:rPr lang="en" sz="2200">
                <a:latin typeface="Montserrat Medium"/>
                <a:ea typeface="Montserrat Medium"/>
                <a:cs typeface="Montserrat Medium"/>
                <a:sym typeface="Montserrat Medium"/>
              </a:rPr>
              <a:t>Need to create AI-proof prompts</a:t>
            </a:r>
            <a:endParaRPr sz="2200">
              <a:latin typeface="Montserrat Medium"/>
              <a:ea typeface="Montserrat Medium"/>
              <a:cs typeface="Montserrat Medium"/>
              <a:sym typeface="Montserrat Medium"/>
            </a:endParaRPr>
          </a:p>
          <a:p>
            <a:pPr indent="-368300" lvl="0" marL="457200" rtl="0" algn="l">
              <a:spcBef>
                <a:spcPts val="0"/>
              </a:spcBef>
              <a:spcAft>
                <a:spcPts val="0"/>
              </a:spcAft>
              <a:buSzPts val="2200"/>
              <a:buFont typeface="Montserrat Medium"/>
              <a:buChar char="•"/>
            </a:pPr>
            <a:r>
              <a:rPr lang="en" sz="2200">
                <a:latin typeface="Montserrat Medium"/>
                <a:ea typeface="Montserrat Medium"/>
                <a:cs typeface="Montserrat Medium"/>
                <a:sym typeface="Montserrat Medium"/>
              </a:rPr>
              <a:t>Create awareness of the limitations of AI</a:t>
            </a:r>
            <a:endParaRPr sz="2200">
              <a:latin typeface="Montserrat Medium"/>
              <a:ea typeface="Montserrat Medium"/>
              <a:cs typeface="Montserrat Medium"/>
              <a:sym typeface="Montserrat Medium"/>
            </a:endParaRPr>
          </a:p>
        </p:txBody>
      </p:sp>
      <p:cxnSp>
        <p:nvCxnSpPr>
          <p:cNvPr id="150" name="Google Shape;150;p28"/>
          <p:cNvCxnSpPr/>
          <p:nvPr/>
        </p:nvCxnSpPr>
        <p:spPr>
          <a:xfrm>
            <a:off x="420775" y="939500"/>
            <a:ext cx="8276700" cy="0"/>
          </a:xfrm>
          <a:prstGeom prst="straightConnector1">
            <a:avLst/>
          </a:prstGeom>
          <a:noFill/>
          <a:ln cap="flat" cmpd="sng" w="19050">
            <a:solidFill>
              <a:srgbClr val="E81726"/>
            </a:solidFill>
            <a:prstDash val="solid"/>
            <a:round/>
            <a:headEnd len="med" w="med" type="none"/>
            <a:tailEnd len="med" w="med" type="none"/>
          </a:ln>
        </p:spPr>
      </p:cxn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4" name="Shape 154"/>
        <p:cNvGrpSpPr/>
        <p:nvPr/>
      </p:nvGrpSpPr>
      <p:grpSpPr>
        <a:xfrm>
          <a:off x="0" y="0"/>
          <a:ext cx="0" cy="0"/>
          <a:chOff x="0" y="0"/>
          <a:chExt cx="0" cy="0"/>
        </a:xfrm>
      </p:grpSpPr>
      <p:sp>
        <p:nvSpPr>
          <p:cNvPr id="155" name="Google Shape;155;p29"/>
          <p:cNvSpPr txBox="1"/>
          <p:nvPr>
            <p:ph type="title"/>
          </p:nvPr>
        </p:nvSpPr>
        <p:spPr>
          <a:xfrm>
            <a:off x="311700" y="87625"/>
            <a:ext cx="8520600" cy="572700"/>
          </a:xfrm>
          <a:prstGeom prst="rect">
            <a:avLst/>
          </a:prstGeom>
        </p:spPr>
        <p:txBody>
          <a:bodyPr anchorCtr="0" anchor="ctr" bIns="45700" lIns="91425" spcFirstLastPara="1" rIns="91425" wrap="square" tIns="45700">
            <a:normAutofit fontScale="90000"/>
          </a:bodyPr>
          <a:lstStyle/>
          <a:p>
            <a:pPr indent="0" lvl="0" marL="0" rtl="0" algn="ctr">
              <a:spcBef>
                <a:spcPts val="0"/>
              </a:spcBef>
              <a:spcAft>
                <a:spcPts val="0"/>
              </a:spcAft>
              <a:buNone/>
            </a:pPr>
            <a:r>
              <a:rPr b="1" lang="en">
                <a:solidFill>
                  <a:srgbClr val="80192E"/>
                </a:solidFill>
                <a:latin typeface="Georgia"/>
                <a:ea typeface="Georgia"/>
                <a:cs typeface="Georgia"/>
                <a:sym typeface="Georgia"/>
              </a:rPr>
              <a:t>Oberlin’s Policy on AI</a:t>
            </a:r>
            <a:endParaRPr b="1">
              <a:solidFill>
                <a:srgbClr val="80192E"/>
              </a:solidFill>
              <a:latin typeface="Georgia"/>
              <a:ea typeface="Georgia"/>
              <a:cs typeface="Georgia"/>
              <a:sym typeface="Georgia"/>
            </a:endParaRPr>
          </a:p>
        </p:txBody>
      </p:sp>
      <p:sp>
        <p:nvSpPr>
          <p:cNvPr id="156" name="Google Shape;156;p29"/>
          <p:cNvSpPr txBox="1"/>
          <p:nvPr>
            <p:ph idx="1" type="body"/>
          </p:nvPr>
        </p:nvSpPr>
        <p:spPr>
          <a:xfrm>
            <a:off x="0" y="660325"/>
            <a:ext cx="9144000" cy="3416400"/>
          </a:xfrm>
          <a:prstGeom prst="rect">
            <a:avLst/>
          </a:prstGeom>
        </p:spPr>
        <p:txBody>
          <a:bodyPr anchorCtr="0" anchor="t" bIns="45700" lIns="91425" spcFirstLastPara="1" rIns="91425" wrap="square" tIns="45700">
            <a:noAutofit/>
          </a:bodyPr>
          <a:lstStyle/>
          <a:p>
            <a:pPr indent="0" lvl="0" marL="0" rtl="0" algn="l">
              <a:lnSpc>
                <a:spcPct val="100000"/>
              </a:lnSpc>
              <a:spcBef>
                <a:spcPts val="0"/>
              </a:spcBef>
              <a:spcAft>
                <a:spcPts val="0"/>
              </a:spcAft>
              <a:buClr>
                <a:schemeClr val="dk1"/>
              </a:buClr>
              <a:buSzPts val="1100"/>
              <a:buFont typeface="Arial"/>
              <a:buNone/>
            </a:pPr>
            <a:r>
              <a:rPr lang="en" sz="1900">
                <a:solidFill>
                  <a:srgbClr val="333333"/>
                </a:solidFill>
                <a:highlight>
                  <a:schemeClr val="lt1"/>
                </a:highlight>
                <a:latin typeface="Montserrat Medium"/>
                <a:ea typeface="Montserrat Medium"/>
                <a:cs typeface="Montserrat Medium"/>
                <a:sym typeface="Montserrat Medium"/>
              </a:rPr>
              <a:t>On May 17, 2023, Oberlin changed the school’s Honor Code Charter to include </a:t>
            </a:r>
            <a:r>
              <a:rPr b="1" lang="en" sz="1900">
                <a:solidFill>
                  <a:srgbClr val="333333"/>
                </a:solidFill>
                <a:highlight>
                  <a:schemeClr val="lt1"/>
                </a:highlight>
                <a:latin typeface="Montserrat"/>
                <a:ea typeface="Montserrat"/>
                <a:cs typeface="Montserrat"/>
                <a:sym typeface="Montserrat"/>
              </a:rPr>
              <a:t>the use of artificial intelligence as a punishable offense under the cheating</a:t>
            </a:r>
            <a:r>
              <a:rPr lang="en" sz="1900">
                <a:solidFill>
                  <a:srgbClr val="333333"/>
                </a:solidFill>
                <a:highlight>
                  <a:schemeClr val="lt1"/>
                </a:highlight>
                <a:latin typeface="Montserrat Medium"/>
                <a:ea typeface="Montserrat Medium"/>
                <a:cs typeface="Montserrat Medium"/>
                <a:sym typeface="Montserrat Medium"/>
              </a:rPr>
              <a:t> section of the Code. The Honor Code Charter is reviewed by the Honor Committee every three years.</a:t>
            </a:r>
            <a:endParaRPr sz="1900">
              <a:solidFill>
                <a:srgbClr val="333333"/>
              </a:solidFill>
              <a:highlight>
                <a:schemeClr val="lt1"/>
              </a:highlight>
              <a:latin typeface="Montserrat Medium"/>
              <a:ea typeface="Montserrat Medium"/>
              <a:cs typeface="Montserrat Medium"/>
              <a:sym typeface="Montserrat Medium"/>
            </a:endParaRPr>
          </a:p>
          <a:p>
            <a:pPr indent="0" lvl="0" marL="0" rtl="0" algn="l">
              <a:lnSpc>
                <a:spcPct val="100000"/>
              </a:lnSpc>
              <a:spcBef>
                <a:spcPts val="800"/>
              </a:spcBef>
              <a:spcAft>
                <a:spcPts val="0"/>
              </a:spcAft>
              <a:buClr>
                <a:schemeClr val="dk1"/>
              </a:buClr>
              <a:buSzPts val="1100"/>
              <a:buFont typeface="Arial"/>
              <a:buNone/>
            </a:pPr>
            <a:r>
              <a:t/>
            </a:r>
            <a:endParaRPr sz="1200">
              <a:solidFill>
                <a:srgbClr val="333333"/>
              </a:solidFill>
              <a:highlight>
                <a:schemeClr val="lt1"/>
              </a:highlight>
              <a:latin typeface="Montserrat Medium"/>
              <a:ea typeface="Montserrat Medium"/>
              <a:cs typeface="Montserrat Medium"/>
              <a:sym typeface="Montserrat Medium"/>
            </a:endParaRPr>
          </a:p>
          <a:p>
            <a:pPr indent="0" lvl="0" marL="0" rtl="0" algn="l">
              <a:lnSpc>
                <a:spcPct val="100000"/>
              </a:lnSpc>
              <a:spcBef>
                <a:spcPts val="800"/>
              </a:spcBef>
              <a:spcAft>
                <a:spcPts val="0"/>
              </a:spcAft>
              <a:buClr>
                <a:schemeClr val="dk1"/>
              </a:buClr>
              <a:buSzPts val="1100"/>
              <a:buFont typeface="Arial"/>
              <a:buNone/>
            </a:pPr>
            <a:r>
              <a:rPr lang="en" sz="1900">
                <a:solidFill>
                  <a:srgbClr val="333333"/>
                </a:solidFill>
                <a:highlight>
                  <a:schemeClr val="lt1"/>
                </a:highlight>
                <a:latin typeface="Montserrat Medium"/>
                <a:ea typeface="Montserrat Medium"/>
                <a:cs typeface="Montserrat Medium"/>
                <a:sym typeface="Montserrat Medium"/>
              </a:rPr>
              <a:t>The amended Charter </a:t>
            </a:r>
            <a:r>
              <a:rPr b="1" lang="en" sz="1900">
                <a:solidFill>
                  <a:srgbClr val="333333"/>
                </a:solidFill>
                <a:highlight>
                  <a:schemeClr val="lt1"/>
                </a:highlight>
                <a:latin typeface="Montserrat"/>
                <a:ea typeface="Montserrat"/>
                <a:cs typeface="Montserrat"/>
                <a:sym typeface="Montserrat"/>
              </a:rPr>
              <a:t>prohibits using “artificial intelligence software or other related programs to create or assist with assignments</a:t>
            </a:r>
            <a:r>
              <a:rPr lang="en" sz="1900">
                <a:solidFill>
                  <a:srgbClr val="333333"/>
                </a:solidFill>
                <a:highlight>
                  <a:schemeClr val="lt1"/>
                </a:highlight>
                <a:latin typeface="Montserrat Medium"/>
                <a:ea typeface="Montserrat Medium"/>
                <a:cs typeface="Montserrat Medium"/>
                <a:sym typeface="Montserrat Medium"/>
              </a:rPr>
              <a:t> on the behalf of a student unless otherwise specified by the faculty member and/or the Office of Disability &amp; Access.”</a:t>
            </a:r>
            <a:endParaRPr sz="1900">
              <a:solidFill>
                <a:srgbClr val="333333"/>
              </a:solidFill>
              <a:highlight>
                <a:schemeClr val="lt1"/>
              </a:highlight>
              <a:latin typeface="Montserrat Medium"/>
              <a:ea typeface="Montserrat Medium"/>
              <a:cs typeface="Montserrat Medium"/>
              <a:sym typeface="Montserrat Medium"/>
            </a:endParaRPr>
          </a:p>
          <a:p>
            <a:pPr indent="0" lvl="0" marL="0" rtl="0" algn="l">
              <a:lnSpc>
                <a:spcPct val="100000"/>
              </a:lnSpc>
              <a:spcBef>
                <a:spcPts val="800"/>
              </a:spcBef>
              <a:spcAft>
                <a:spcPts val="0"/>
              </a:spcAft>
              <a:buClr>
                <a:schemeClr val="dk1"/>
              </a:buClr>
              <a:buSzPts val="1100"/>
              <a:buFont typeface="Arial"/>
              <a:buNone/>
            </a:pPr>
            <a:r>
              <a:t/>
            </a:r>
            <a:endParaRPr sz="1200">
              <a:solidFill>
                <a:srgbClr val="333333"/>
              </a:solidFill>
              <a:highlight>
                <a:schemeClr val="lt1"/>
              </a:highlight>
              <a:latin typeface="Montserrat Medium"/>
              <a:ea typeface="Montserrat Medium"/>
              <a:cs typeface="Montserrat Medium"/>
              <a:sym typeface="Montserrat Medium"/>
            </a:endParaRPr>
          </a:p>
          <a:p>
            <a:pPr indent="0" lvl="0" marL="0" rtl="0" algn="l">
              <a:lnSpc>
                <a:spcPct val="100000"/>
              </a:lnSpc>
              <a:spcBef>
                <a:spcPts val="800"/>
              </a:spcBef>
              <a:spcAft>
                <a:spcPts val="800"/>
              </a:spcAft>
              <a:buClr>
                <a:schemeClr val="dk1"/>
              </a:buClr>
              <a:buSzPts val="1100"/>
              <a:buFont typeface="Arial"/>
              <a:buNone/>
            </a:pPr>
            <a:r>
              <a:rPr lang="en" sz="1900">
                <a:solidFill>
                  <a:srgbClr val="333333"/>
                </a:solidFill>
                <a:highlight>
                  <a:schemeClr val="lt1"/>
                </a:highlight>
                <a:latin typeface="Montserrat Medium"/>
                <a:ea typeface="Montserrat Medium"/>
                <a:cs typeface="Montserrat Medium"/>
                <a:sym typeface="Montserrat Medium"/>
              </a:rPr>
              <a:t>Some faculty members have begun creatively adding ChatGPT to their curriculums to allow students to understand its capabilities and limitations. </a:t>
            </a:r>
            <a:endParaRPr sz="1900">
              <a:latin typeface="Montserrat Medium"/>
              <a:ea typeface="Montserrat Medium"/>
              <a:cs typeface="Montserrat Medium"/>
              <a:sym typeface="Montserrat Medium"/>
            </a:endParaRPr>
          </a:p>
        </p:txBody>
      </p:sp>
      <p:cxnSp>
        <p:nvCxnSpPr>
          <p:cNvPr id="157" name="Google Shape;157;p29"/>
          <p:cNvCxnSpPr/>
          <p:nvPr/>
        </p:nvCxnSpPr>
        <p:spPr>
          <a:xfrm>
            <a:off x="373500" y="4648875"/>
            <a:ext cx="8276700" cy="0"/>
          </a:xfrm>
          <a:prstGeom prst="straightConnector1">
            <a:avLst/>
          </a:prstGeom>
          <a:noFill/>
          <a:ln cap="flat" cmpd="sng" w="19050">
            <a:solidFill>
              <a:srgbClr val="80192E"/>
            </a:solidFill>
            <a:prstDash val="solid"/>
            <a:round/>
            <a:headEnd len="med" w="med" type="none"/>
            <a:tailEnd len="med" w="med" type="none"/>
          </a:ln>
        </p:spPr>
      </p:cxnSp>
      <p:pic>
        <p:nvPicPr>
          <p:cNvPr descr="Oberlin&#10;" id="158" name="Google Shape;158;p29" title="Wordmark"/>
          <p:cNvPicPr preferRelativeResize="0"/>
          <p:nvPr/>
        </p:nvPicPr>
        <p:blipFill>
          <a:blip r:embed="rId3">
            <a:alphaModFix/>
          </a:blip>
          <a:stretch>
            <a:fillRect/>
          </a:stretch>
        </p:blipFill>
        <p:spPr>
          <a:xfrm>
            <a:off x="373500" y="4786075"/>
            <a:ext cx="816400" cy="225425"/>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2" name="Shape 162"/>
        <p:cNvGrpSpPr/>
        <p:nvPr/>
      </p:nvGrpSpPr>
      <p:grpSpPr>
        <a:xfrm>
          <a:off x="0" y="0"/>
          <a:ext cx="0" cy="0"/>
          <a:chOff x="0" y="0"/>
          <a:chExt cx="0" cy="0"/>
        </a:xfrm>
      </p:grpSpPr>
      <p:sp>
        <p:nvSpPr>
          <p:cNvPr id="163" name="Google Shape;163;p30"/>
          <p:cNvSpPr txBox="1"/>
          <p:nvPr>
            <p:ph type="title"/>
          </p:nvPr>
        </p:nvSpPr>
        <p:spPr>
          <a:xfrm>
            <a:off x="311700" y="286900"/>
            <a:ext cx="8520600" cy="572700"/>
          </a:xfrm>
          <a:prstGeom prst="rect">
            <a:avLst/>
          </a:prstGeom>
        </p:spPr>
        <p:txBody>
          <a:bodyPr anchorCtr="0" anchor="ctr" bIns="45700" lIns="91425" spcFirstLastPara="1" rIns="91425" wrap="square" tIns="45700">
            <a:normAutofit fontScale="90000"/>
          </a:bodyPr>
          <a:lstStyle/>
          <a:p>
            <a:pPr indent="0" lvl="0" marL="0" rtl="0" algn="ctr">
              <a:spcBef>
                <a:spcPts val="0"/>
              </a:spcBef>
              <a:spcAft>
                <a:spcPts val="0"/>
              </a:spcAft>
              <a:buNone/>
            </a:pPr>
            <a:r>
              <a:rPr b="1" lang="en">
                <a:solidFill>
                  <a:srgbClr val="80192E"/>
                </a:solidFill>
                <a:latin typeface="Georgia"/>
                <a:ea typeface="Georgia"/>
                <a:cs typeface="Georgia"/>
                <a:sym typeface="Georgia"/>
              </a:rPr>
              <a:t>ESOL and Library Collaboration</a:t>
            </a:r>
            <a:endParaRPr b="1">
              <a:solidFill>
                <a:srgbClr val="80192E"/>
              </a:solidFill>
              <a:latin typeface="Georgia"/>
              <a:ea typeface="Georgia"/>
              <a:cs typeface="Georgia"/>
              <a:sym typeface="Georgia"/>
            </a:endParaRPr>
          </a:p>
        </p:txBody>
      </p:sp>
      <p:sp>
        <p:nvSpPr>
          <p:cNvPr id="164" name="Google Shape;164;p30"/>
          <p:cNvSpPr txBox="1"/>
          <p:nvPr>
            <p:ph idx="1" type="body"/>
          </p:nvPr>
        </p:nvSpPr>
        <p:spPr>
          <a:xfrm>
            <a:off x="235500" y="747750"/>
            <a:ext cx="8520600" cy="3648000"/>
          </a:xfrm>
          <a:prstGeom prst="rect">
            <a:avLst/>
          </a:prstGeom>
        </p:spPr>
        <p:txBody>
          <a:bodyPr anchorCtr="0" anchor="t" bIns="45700" lIns="91425" spcFirstLastPara="1" rIns="91425" wrap="square" tIns="45700">
            <a:normAutofit/>
          </a:bodyPr>
          <a:lstStyle/>
          <a:p>
            <a:pPr indent="-368300" lvl="0" marL="457200" rtl="0" algn="l">
              <a:lnSpc>
                <a:spcPct val="100000"/>
              </a:lnSpc>
              <a:spcBef>
                <a:spcPts val="640"/>
              </a:spcBef>
              <a:spcAft>
                <a:spcPts val="0"/>
              </a:spcAft>
              <a:buClr>
                <a:schemeClr val="dk1"/>
              </a:buClr>
              <a:buSzPts val="2200"/>
              <a:buFont typeface="Montserrat Medium"/>
              <a:buChar char="•"/>
            </a:pPr>
            <a:r>
              <a:rPr lang="en" sz="2200">
                <a:latin typeface="Montserrat Medium"/>
                <a:ea typeface="Montserrat Medium"/>
                <a:cs typeface="Montserrat Medium"/>
                <a:sym typeface="Montserrat Medium"/>
              </a:rPr>
              <a:t>Motivating lesson</a:t>
            </a:r>
            <a:endParaRPr sz="2200">
              <a:latin typeface="Montserrat Medium"/>
              <a:ea typeface="Montserrat Medium"/>
              <a:cs typeface="Montserrat Medium"/>
              <a:sym typeface="Montserrat Medium"/>
            </a:endParaRPr>
          </a:p>
          <a:p>
            <a:pPr indent="-368300" lvl="0" marL="457200" rtl="0" algn="l">
              <a:spcBef>
                <a:spcPts val="0"/>
              </a:spcBef>
              <a:spcAft>
                <a:spcPts val="0"/>
              </a:spcAft>
              <a:buSzPts val="2200"/>
              <a:buFont typeface="Montserrat Medium"/>
              <a:buChar char="•"/>
            </a:pPr>
            <a:r>
              <a:rPr lang="en" sz="2200">
                <a:latin typeface="Montserrat Medium"/>
                <a:ea typeface="Montserrat Medium"/>
                <a:cs typeface="Montserrat Medium"/>
                <a:sym typeface="Montserrat Medium"/>
              </a:rPr>
              <a:t>Modified Version of McGill University Lesson</a:t>
            </a:r>
            <a:endParaRPr sz="2200">
              <a:latin typeface="Montserrat Medium"/>
              <a:ea typeface="Montserrat Medium"/>
              <a:cs typeface="Montserrat Medium"/>
              <a:sym typeface="Montserrat Medium"/>
            </a:endParaRPr>
          </a:p>
          <a:p>
            <a:pPr indent="-368300" lvl="0" marL="457200" rtl="0" algn="l">
              <a:lnSpc>
                <a:spcPct val="100000"/>
              </a:lnSpc>
              <a:spcBef>
                <a:spcPts val="0"/>
              </a:spcBef>
              <a:spcAft>
                <a:spcPts val="0"/>
              </a:spcAft>
              <a:buSzPts val="2200"/>
              <a:buFont typeface="Montserrat Medium"/>
              <a:buChar char="•"/>
            </a:pPr>
            <a:r>
              <a:rPr lang="en" sz="2200">
                <a:latin typeface="Montserrat Medium"/>
                <a:ea typeface="Montserrat Medium"/>
                <a:cs typeface="Montserrat Medium"/>
                <a:sym typeface="Montserrat Medium"/>
              </a:rPr>
              <a:t>Engage Library Resources - 5 of them</a:t>
            </a:r>
            <a:endParaRPr sz="2200">
              <a:latin typeface="Montserrat Medium"/>
              <a:ea typeface="Montserrat Medium"/>
              <a:cs typeface="Montserrat Medium"/>
              <a:sym typeface="Montserrat Medium"/>
            </a:endParaRPr>
          </a:p>
          <a:p>
            <a:pPr indent="-368300" lvl="1" marL="914400" rtl="0" algn="l">
              <a:lnSpc>
                <a:spcPct val="100000"/>
              </a:lnSpc>
              <a:spcBef>
                <a:spcPts val="0"/>
              </a:spcBef>
              <a:spcAft>
                <a:spcPts val="0"/>
              </a:spcAft>
              <a:buSzPts val="2200"/>
              <a:buFont typeface="Montserrat Medium"/>
              <a:buChar char="–"/>
            </a:pPr>
            <a:r>
              <a:rPr lang="en" sz="2200">
                <a:latin typeface="Montserrat Medium"/>
                <a:ea typeface="Montserrat Medium"/>
                <a:cs typeface="Montserrat Medium"/>
                <a:sym typeface="Montserrat Medium"/>
              </a:rPr>
              <a:t>OBIS, Grove, Composer/Publisher Website, Citation Guide</a:t>
            </a:r>
            <a:endParaRPr sz="2200">
              <a:latin typeface="Montserrat Medium"/>
              <a:ea typeface="Montserrat Medium"/>
              <a:cs typeface="Montserrat Medium"/>
              <a:sym typeface="Montserrat Medium"/>
            </a:endParaRPr>
          </a:p>
          <a:p>
            <a:pPr indent="-368300" lvl="0" marL="457200" rtl="0" algn="l">
              <a:lnSpc>
                <a:spcPct val="100000"/>
              </a:lnSpc>
              <a:spcBef>
                <a:spcPts val="0"/>
              </a:spcBef>
              <a:spcAft>
                <a:spcPts val="0"/>
              </a:spcAft>
              <a:buSzPts val="2200"/>
              <a:buFont typeface="Montserrat Medium"/>
              <a:buChar char="•"/>
            </a:pPr>
            <a:r>
              <a:rPr lang="en" sz="2200">
                <a:latin typeface="Montserrat Medium"/>
                <a:ea typeface="Montserrat Medium"/>
                <a:cs typeface="Montserrat Medium"/>
                <a:sym typeface="Montserrat Medium"/>
              </a:rPr>
              <a:t>Appeal to international perspective</a:t>
            </a:r>
            <a:endParaRPr sz="2200">
              <a:latin typeface="Montserrat Medium"/>
              <a:ea typeface="Montserrat Medium"/>
              <a:cs typeface="Montserrat Medium"/>
              <a:sym typeface="Montserrat Medium"/>
            </a:endParaRPr>
          </a:p>
          <a:p>
            <a:pPr indent="-368300" lvl="1" marL="914400" rtl="0" algn="l">
              <a:lnSpc>
                <a:spcPct val="100000"/>
              </a:lnSpc>
              <a:spcBef>
                <a:spcPts val="0"/>
              </a:spcBef>
              <a:spcAft>
                <a:spcPts val="0"/>
              </a:spcAft>
              <a:buSzPts val="2200"/>
              <a:buFont typeface="Montserrat Medium"/>
              <a:buChar char="–"/>
            </a:pPr>
            <a:r>
              <a:rPr lang="en" sz="2200">
                <a:latin typeface="Montserrat Medium"/>
                <a:ea typeface="Montserrat Medium"/>
                <a:cs typeface="Montserrat Medium"/>
                <a:sym typeface="Montserrat Medium"/>
              </a:rPr>
              <a:t>Five international women composers</a:t>
            </a:r>
            <a:endParaRPr sz="2200">
              <a:latin typeface="Montserrat Medium"/>
              <a:ea typeface="Montserrat Medium"/>
              <a:cs typeface="Montserrat Medium"/>
              <a:sym typeface="Montserrat Medium"/>
            </a:endParaRPr>
          </a:p>
          <a:p>
            <a:pPr indent="-323850" lvl="0" marL="1371600" rtl="0" algn="l">
              <a:lnSpc>
                <a:spcPct val="100000"/>
              </a:lnSpc>
              <a:spcBef>
                <a:spcPts val="0"/>
              </a:spcBef>
              <a:spcAft>
                <a:spcPts val="0"/>
              </a:spcAft>
              <a:buSzPts val="1500"/>
              <a:buFont typeface="Times"/>
              <a:buAutoNum type="arabicPeriod"/>
            </a:pPr>
            <a:r>
              <a:rPr lang="en" sz="1500">
                <a:latin typeface="Times"/>
                <a:ea typeface="Times"/>
                <a:cs typeface="Times"/>
                <a:sym typeface="Times"/>
              </a:rPr>
              <a:t>Unsuk Chin "Subito con forzo”</a:t>
            </a:r>
            <a:endParaRPr sz="1500">
              <a:latin typeface="Times"/>
              <a:ea typeface="Times"/>
              <a:cs typeface="Times"/>
              <a:sym typeface="Times"/>
            </a:endParaRPr>
          </a:p>
          <a:p>
            <a:pPr indent="-323850" lvl="0" marL="1371600" rtl="0" algn="l">
              <a:lnSpc>
                <a:spcPct val="100000"/>
              </a:lnSpc>
              <a:spcBef>
                <a:spcPts val="0"/>
              </a:spcBef>
              <a:spcAft>
                <a:spcPts val="0"/>
              </a:spcAft>
              <a:buSzPts val="1500"/>
              <a:buFont typeface="Times"/>
              <a:buAutoNum type="arabicPeriod"/>
            </a:pPr>
            <a:r>
              <a:rPr lang="en" sz="1500">
                <a:latin typeface="Times"/>
                <a:ea typeface="Times"/>
                <a:cs typeface="Times"/>
                <a:sym typeface="Times"/>
              </a:rPr>
              <a:t>Tania León “Homenatge”</a:t>
            </a:r>
            <a:endParaRPr sz="1500">
              <a:latin typeface="Times"/>
              <a:ea typeface="Times"/>
              <a:cs typeface="Times"/>
              <a:sym typeface="Times"/>
            </a:endParaRPr>
          </a:p>
          <a:p>
            <a:pPr indent="-323850" lvl="0" marL="1371600" rtl="0" algn="l">
              <a:lnSpc>
                <a:spcPct val="100000"/>
              </a:lnSpc>
              <a:spcBef>
                <a:spcPts val="0"/>
              </a:spcBef>
              <a:spcAft>
                <a:spcPts val="0"/>
              </a:spcAft>
              <a:buSzPts val="1500"/>
              <a:buFont typeface="Times"/>
              <a:buAutoNum type="arabicPeriod"/>
            </a:pPr>
            <a:r>
              <a:rPr lang="en" sz="1500">
                <a:latin typeface="Times"/>
                <a:ea typeface="Times"/>
                <a:cs typeface="Times"/>
                <a:sym typeface="Times"/>
              </a:rPr>
              <a:t>Chen Yi “Chinese Myths Cantata”</a:t>
            </a:r>
            <a:endParaRPr sz="1500">
              <a:latin typeface="Times"/>
              <a:ea typeface="Times"/>
              <a:cs typeface="Times"/>
              <a:sym typeface="Times"/>
            </a:endParaRPr>
          </a:p>
          <a:p>
            <a:pPr indent="-323850" lvl="0" marL="1371600" rtl="0" algn="l">
              <a:lnSpc>
                <a:spcPct val="100000"/>
              </a:lnSpc>
              <a:spcBef>
                <a:spcPts val="0"/>
              </a:spcBef>
              <a:spcAft>
                <a:spcPts val="0"/>
              </a:spcAft>
              <a:buSzPts val="1500"/>
              <a:buFont typeface="Times"/>
              <a:buAutoNum type="arabicPeriod"/>
            </a:pPr>
            <a:r>
              <a:rPr lang="en" sz="1500">
                <a:latin typeface="Times"/>
                <a:ea typeface="Times"/>
                <a:cs typeface="Times"/>
                <a:sym typeface="Times"/>
              </a:rPr>
              <a:t>Libby Larsen “Song without Words”</a:t>
            </a:r>
            <a:endParaRPr sz="1500">
              <a:latin typeface="Times"/>
              <a:ea typeface="Times"/>
              <a:cs typeface="Times"/>
              <a:sym typeface="Times"/>
            </a:endParaRPr>
          </a:p>
          <a:p>
            <a:pPr indent="-323850" lvl="0" marL="1371600" rtl="0" algn="l">
              <a:lnSpc>
                <a:spcPct val="100000"/>
              </a:lnSpc>
              <a:spcBef>
                <a:spcPts val="0"/>
              </a:spcBef>
              <a:spcAft>
                <a:spcPts val="0"/>
              </a:spcAft>
              <a:buSzPts val="1500"/>
              <a:buFont typeface="Times"/>
              <a:buAutoNum type="arabicPeriod"/>
            </a:pPr>
            <a:r>
              <a:rPr lang="en" sz="1500">
                <a:latin typeface="Times"/>
                <a:ea typeface="Times"/>
                <a:cs typeface="Times"/>
                <a:sym typeface="Times"/>
              </a:rPr>
              <a:t>Shulamit Ran “moon songs”</a:t>
            </a:r>
            <a:endParaRPr sz="1500">
              <a:latin typeface="Times"/>
              <a:ea typeface="Times"/>
              <a:cs typeface="Times"/>
              <a:sym typeface="Times"/>
            </a:endParaRPr>
          </a:p>
        </p:txBody>
      </p:sp>
      <p:sp>
        <p:nvSpPr>
          <p:cNvPr id="165" name="Google Shape;165;p30"/>
          <p:cNvSpPr/>
          <p:nvPr/>
        </p:nvSpPr>
        <p:spPr>
          <a:xfrm>
            <a:off x="0" y="4511525"/>
            <a:ext cx="9144000" cy="632100"/>
          </a:xfrm>
          <a:prstGeom prst="rect">
            <a:avLst/>
          </a:prstGeom>
          <a:solidFill>
            <a:srgbClr val="80192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80192E"/>
              </a:solidFill>
            </a:endParaRPr>
          </a:p>
        </p:txBody>
      </p:sp>
      <p:pic>
        <p:nvPicPr>
          <p:cNvPr descr="Oberlin&#10;" id="166" name="Google Shape;166;p30" title="Wordmark"/>
          <p:cNvPicPr preferRelativeResize="0"/>
          <p:nvPr/>
        </p:nvPicPr>
        <p:blipFill>
          <a:blip r:embed="rId3">
            <a:alphaModFix/>
          </a:blip>
          <a:stretch>
            <a:fillRect/>
          </a:stretch>
        </p:blipFill>
        <p:spPr>
          <a:xfrm>
            <a:off x="409300" y="4703625"/>
            <a:ext cx="837174" cy="189750"/>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0" name="Shape 170"/>
        <p:cNvGrpSpPr/>
        <p:nvPr/>
      </p:nvGrpSpPr>
      <p:grpSpPr>
        <a:xfrm>
          <a:off x="0" y="0"/>
          <a:ext cx="0" cy="0"/>
          <a:chOff x="0" y="0"/>
          <a:chExt cx="0" cy="0"/>
        </a:xfrm>
      </p:grpSpPr>
      <p:sp>
        <p:nvSpPr>
          <p:cNvPr id="171" name="Google Shape;171;p31"/>
          <p:cNvSpPr txBox="1"/>
          <p:nvPr>
            <p:ph type="title"/>
          </p:nvPr>
        </p:nvSpPr>
        <p:spPr>
          <a:xfrm>
            <a:off x="311700" y="286900"/>
            <a:ext cx="8520600" cy="572700"/>
          </a:xfrm>
          <a:prstGeom prst="rect">
            <a:avLst/>
          </a:prstGeom>
        </p:spPr>
        <p:txBody>
          <a:bodyPr anchorCtr="0" anchor="ctr" bIns="45700" lIns="91425" spcFirstLastPara="1" rIns="91425" wrap="square" tIns="45700">
            <a:normAutofit fontScale="90000"/>
          </a:bodyPr>
          <a:lstStyle/>
          <a:p>
            <a:pPr indent="0" lvl="0" marL="0" rtl="0" algn="ctr">
              <a:spcBef>
                <a:spcPts val="0"/>
              </a:spcBef>
              <a:spcAft>
                <a:spcPts val="0"/>
              </a:spcAft>
              <a:buNone/>
            </a:pPr>
            <a:r>
              <a:rPr b="1" lang="en">
                <a:solidFill>
                  <a:srgbClr val="80192E"/>
                </a:solidFill>
                <a:latin typeface="Georgia"/>
                <a:ea typeface="Georgia"/>
                <a:cs typeface="Georgia"/>
                <a:sym typeface="Georgia"/>
              </a:rPr>
              <a:t>Learning Outcomes</a:t>
            </a:r>
            <a:endParaRPr b="1">
              <a:solidFill>
                <a:srgbClr val="80192E"/>
              </a:solidFill>
              <a:latin typeface="Georgia"/>
              <a:ea typeface="Georgia"/>
              <a:cs typeface="Georgia"/>
              <a:sym typeface="Georgia"/>
            </a:endParaRPr>
          </a:p>
        </p:txBody>
      </p:sp>
      <p:sp>
        <p:nvSpPr>
          <p:cNvPr id="172" name="Google Shape;172;p31"/>
          <p:cNvSpPr txBox="1"/>
          <p:nvPr>
            <p:ph idx="1" type="body"/>
          </p:nvPr>
        </p:nvSpPr>
        <p:spPr>
          <a:xfrm>
            <a:off x="0" y="4813100"/>
            <a:ext cx="9144000" cy="330600"/>
          </a:xfrm>
          <a:prstGeom prst="rect">
            <a:avLst/>
          </a:prstGeom>
        </p:spPr>
        <p:txBody>
          <a:bodyPr anchorCtr="0" anchor="t" bIns="45700" lIns="91425" spcFirstLastPara="1" rIns="91425" wrap="square" tIns="45700">
            <a:normAutofit fontScale="40000"/>
          </a:bodyPr>
          <a:lstStyle/>
          <a:p>
            <a:pPr indent="0" lvl="0" marL="0" rtl="0" algn="l">
              <a:spcBef>
                <a:spcPts val="640"/>
              </a:spcBef>
              <a:spcAft>
                <a:spcPts val="0"/>
              </a:spcAft>
              <a:buNone/>
            </a:pPr>
            <a:r>
              <a:rPr lang="en">
                <a:latin typeface="Montserrat Medium"/>
                <a:ea typeface="Montserrat Medium"/>
                <a:cs typeface="Montserrat Medium"/>
                <a:sym typeface="Montserrat Medium"/>
              </a:rPr>
              <a:t>Note: These are a condensed version of the learning outcomes, the full outcomes are available upon request</a:t>
            </a:r>
            <a:endParaRPr>
              <a:solidFill>
                <a:schemeClr val="dk1"/>
              </a:solidFill>
              <a:highlight>
                <a:srgbClr val="FFC72C"/>
              </a:highlight>
              <a:latin typeface="Montserrat Medium"/>
              <a:ea typeface="Montserrat Medium"/>
              <a:cs typeface="Montserrat Medium"/>
              <a:sym typeface="Montserrat Medium"/>
            </a:endParaRPr>
          </a:p>
        </p:txBody>
      </p:sp>
      <p:cxnSp>
        <p:nvCxnSpPr>
          <p:cNvPr id="173" name="Google Shape;173;p31"/>
          <p:cNvCxnSpPr/>
          <p:nvPr/>
        </p:nvCxnSpPr>
        <p:spPr>
          <a:xfrm>
            <a:off x="420775" y="939500"/>
            <a:ext cx="8276700" cy="0"/>
          </a:xfrm>
          <a:prstGeom prst="straightConnector1">
            <a:avLst/>
          </a:prstGeom>
          <a:noFill/>
          <a:ln cap="flat" cmpd="sng" w="19050">
            <a:solidFill>
              <a:srgbClr val="E81726"/>
            </a:solidFill>
            <a:prstDash val="solid"/>
            <a:round/>
            <a:headEnd len="med" w="med" type="none"/>
            <a:tailEnd len="med" w="med" type="none"/>
          </a:ln>
        </p:spPr>
      </p:cxnSp>
      <p:sp>
        <p:nvSpPr>
          <p:cNvPr id="174" name="Google Shape;174;p31"/>
          <p:cNvSpPr txBox="1"/>
          <p:nvPr>
            <p:ph idx="1" type="body"/>
          </p:nvPr>
        </p:nvSpPr>
        <p:spPr>
          <a:xfrm>
            <a:off x="105675" y="1053800"/>
            <a:ext cx="4657800" cy="3645000"/>
          </a:xfrm>
          <a:prstGeom prst="rect">
            <a:avLst/>
          </a:prstGeom>
        </p:spPr>
        <p:txBody>
          <a:bodyPr anchorCtr="0" anchor="t" bIns="45700" lIns="91425" spcFirstLastPara="1" rIns="91425" wrap="square" tIns="45700">
            <a:noAutofit/>
          </a:bodyPr>
          <a:lstStyle/>
          <a:p>
            <a:pPr indent="0" lvl="0" marL="0" rtl="0" algn="l">
              <a:lnSpc>
                <a:spcPct val="80000"/>
              </a:lnSpc>
              <a:spcBef>
                <a:spcPts val="640"/>
              </a:spcBef>
              <a:spcAft>
                <a:spcPts val="0"/>
              </a:spcAft>
              <a:buSzPts val="605"/>
              <a:buNone/>
            </a:pPr>
            <a:r>
              <a:rPr lang="en" sz="1760">
                <a:latin typeface="Montserrat Medium"/>
                <a:ea typeface="Montserrat Medium"/>
                <a:cs typeface="Montserrat Medium"/>
                <a:sym typeface="Montserrat Medium"/>
              </a:rPr>
              <a:t>ESOL</a:t>
            </a:r>
            <a:endParaRPr sz="1760">
              <a:latin typeface="Montserrat Medium"/>
              <a:ea typeface="Montserrat Medium"/>
              <a:cs typeface="Montserrat Medium"/>
              <a:sym typeface="Montserrat Medium"/>
            </a:endParaRPr>
          </a:p>
          <a:p>
            <a:pPr indent="-319989" lvl="0" marL="457200" rtl="0" algn="l">
              <a:lnSpc>
                <a:spcPct val="95000"/>
              </a:lnSpc>
              <a:spcBef>
                <a:spcPts val="0"/>
              </a:spcBef>
              <a:spcAft>
                <a:spcPts val="0"/>
              </a:spcAft>
              <a:buClr>
                <a:srgbClr val="0E0E0E"/>
              </a:buClr>
              <a:buSzPts val="1439"/>
              <a:buAutoNum type="arabicPeriod"/>
            </a:pPr>
            <a:r>
              <a:rPr b="1" lang="en" sz="1439">
                <a:solidFill>
                  <a:srgbClr val="0E0E0E"/>
                </a:solidFill>
                <a:latin typeface="Arial"/>
                <a:ea typeface="Arial"/>
                <a:cs typeface="Arial"/>
                <a:sym typeface="Arial"/>
              </a:rPr>
              <a:t>Research and Information Literacy:</a:t>
            </a:r>
            <a:endParaRPr b="1" sz="1439">
              <a:solidFill>
                <a:srgbClr val="0E0E0E"/>
              </a:solidFill>
              <a:latin typeface="Arial"/>
              <a:ea typeface="Arial"/>
              <a:cs typeface="Arial"/>
              <a:sym typeface="Arial"/>
            </a:endParaRPr>
          </a:p>
          <a:p>
            <a:pPr indent="-319989" lvl="1" marL="914400" rtl="0" algn="l">
              <a:lnSpc>
                <a:spcPct val="95000"/>
              </a:lnSpc>
              <a:spcBef>
                <a:spcPts val="0"/>
              </a:spcBef>
              <a:spcAft>
                <a:spcPts val="0"/>
              </a:spcAft>
              <a:buClr>
                <a:srgbClr val="0E0E0E"/>
              </a:buClr>
              <a:buSzPts val="1439"/>
              <a:buAutoNum type="alphaLcPeriod"/>
            </a:pPr>
            <a:r>
              <a:rPr lang="en" sz="1439">
                <a:solidFill>
                  <a:srgbClr val="0E0E0E"/>
                </a:solidFill>
                <a:latin typeface="Arial"/>
                <a:ea typeface="Arial"/>
                <a:cs typeface="Arial"/>
                <a:sym typeface="Arial"/>
              </a:rPr>
              <a:t>Students will learn to conduct basic searches in OBIS and Grove Music Online, and applying CMOS for citations.</a:t>
            </a:r>
            <a:endParaRPr sz="1439">
              <a:solidFill>
                <a:srgbClr val="0E0E0E"/>
              </a:solidFill>
              <a:latin typeface="Arial"/>
              <a:ea typeface="Arial"/>
              <a:cs typeface="Arial"/>
              <a:sym typeface="Arial"/>
            </a:endParaRPr>
          </a:p>
          <a:p>
            <a:pPr indent="-319989" lvl="1" marL="914400" rtl="0" algn="l">
              <a:lnSpc>
                <a:spcPct val="95000"/>
              </a:lnSpc>
              <a:spcBef>
                <a:spcPts val="0"/>
              </a:spcBef>
              <a:spcAft>
                <a:spcPts val="0"/>
              </a:spcAft>
              <a:buClr>
                <a:srgbClr val="0E0E0E"/>
              </a:buClr>
              <a:buSzPts val="1439"/>
              <a:buAutoNum type="alphaLcPeriod"/>
            </a:pPr>
            <a:r>
              <a:rPr lang="en" sz="1439">
                <a:solidFill>
                  <a:srgbClr val="0E0E0E"/>
                </a:solidFill>
                <a:latin typeface="Arial"/>
                <a:ea typeface="Arial"/>
                <a:cs typeface="Arial"/>
                <a:sym typeface="Arial"/>
              </a:rPr>
              <a:t>Students will evaluate AI-generated content, assess its accuracy, and recognize the limitations of AI in research.</a:t>
            </a:r>
            <a:endParaRPr sz="1439">
              <a:solidFill>
                <a:srgbClr val="0E0E0E"/>
              </a:solidFill>
              <a:latin typeface="Arial"/>
              <a:ea typeface="Arial"/>
              <a:cs typeface="Arial"/>
              <a:sym typeface="Arial"/>
            </a:endParaRPr>
          </a:p>
          <a:p>
            <a:pPr indent="-319989" lvl="0" marL="457200" rtl="0" algn="l">
              <a:lnSpc>
                <a:spcPct val="95000"/>
              </a:lnSpc>
              <a:spcBef>
                <a:spcPts val="0"/>
              </a:spcBef>
              <a:spcAft>
                <a:spcPts val="0"/>
              </a:spcAft>
              <a:buClr>
                <a:srgbClr val="0E0E0E"/>
              </a:buClr>
              <a:buSzPts val="1439"/>
              <a:buAutoNum type="arabicPeriod"/>
            </a:pPr>
            <a:r>
              <a:rPr b="1" lang="en" sz="1439">
                <a:solidFill>
                  <a:srgbClr val="0E0E0E"/>
                </a:solidFill>
                <a:latin typeface="Arial"/>
                <a:ea typeface="Arial"/>
                <a:cs typeface="Arial"/>
                <a:sym typeface="Arial"/>
              </a:rPr>
              <a:t>Fact-Checking and Evaluation:</a:t>
            </a:r>
            <a:endParaRPr b="1" sz="1439">
              <a:solidFill>
                <a:srgbClr val="0E0E0E"/>
              </a:solidFill>
              <a:latin typeface="Arial"/>
              <a:ea typeface="Arial"/>
              <a:cs typeface="Arial"/>
              <a:sym typeface="Arial"/>
            </a:endParaRPr>
          </a:p>
          <a:p>
            <a:pPr indent="-319989" lvl="1" marL="914400" rtl="0" algn="l">
              <a:lnSpc>
                <a:spcPct val="95000"/>
              </a:lnSpc>
              <a:spcBef>
                <a:spcPts val="0"/>
              </a:spcBef>
              <a:spcAft>
                <a:spcPts val="0"/>
              </a:spcAft>
              <a:buClr>
                <a:srgbClr val="0E0E0E"/>
              </a:buClr>
              <a:buSzPts val="1439"/>
              <a:buAutoNum type="alphaLcPeriod"/>
            </a:pPr>
            <a:r>
              <a:rPr lang="en" sz="1439">
                <a:solidFill>
                  <a:srgbClr val="0E0E0E"/>
                </a:solidFill>
                <a:latin typeface="Arial"/>
                <a:ea typeface="Arial"/>
                <a:cs typeface="Arial"/>
                <a:sym typeface="Arial"/>
              </a:rPr>
              <a:t>Students will explain the importance of fact-checking, distinguishing between factual and subjective information </a:t>
            </a:r>
            <a:endParaRPr sz="1439">
              <a:solidFill>
                <a:srgbClr val="0E0E0E"/>
              </a:solidFill>
              <a:latin typeface="Arial"/>
              <a:ea typeface="Arial"/>
              <a:cs typeface="Arial"/>
              <a:sym typeface="Arial"/>
            </a:endParaRPr>
          </a:p>
          <a:p>
            <a:pPr indent="-319989" lvl="1" marL="914400" rtl="0" algn="l">
              <a:lnSpc>
                <a:spcPct val="95000"/>
              </a:lnSpc>
              <a:spcBef>
                <a:spcPts val="0"/>
              </a:spcBef>
              <a:spcAft>
                <a:spcPts val="0"/>
              </a:spcAft>
              <a:buClr>
                <a:srgbClr val="0E0E0E"/>
              </a:buClr>
              <a:buSzPts val="1439"/>
              <a:buAutoNum type="alphaLcPeriod"/>
            </a:pPr>
            <a:r>
              <a:rPr lang="en" sz="1439">
                <a:solidFill>
                  <a:srgbClr val="0E0E0E"/>
                </a:solidFill>
                <a:latin typeface="Arial"/>
                <a:ea typeface="Arial"/>
                <a:cs typeface="Arial"/>
                <a:sym typeface="Arial"/>
              </a:rPr>
              <a:t>Students will use complex prompting with AI tools to generate content</a:t>
            </a:r>
            <a:endParaRPr sz="1439">
              <a:solidFill>
                <a:srgbClr val="0E0E0E"/>
              </a:solidFill>
              <a:latin typeface="Arial"/>
              <a:ea typeface="Arial"/>
              <a:cs typeface="Arial"/>
              <a:sym typeface="Arial"/>
            </a:endParaRPr>
          </a:p>
          <a:p>
            <a:pPr indent="-319989" lvl="1" marL="914400" rtl="0" algn="l">
              <a:lnSpc>
                <a:spcPct val="95000"/>
              </a:lnSpc>
              <a:spcBef>
                <a:spcPts val="0"/>
              </a:spcBef>
              <a:spcAft>
                <a:spcPts val="0"/>
              </a:spcAft>
              <a:buClr>
                <a:srgbClr val="0E0E0E"/>
              </a:buClr>
              <a:buSzPts val="1439"/>
              <a:buAutoNum type="alphaLcPeriod"/>
            </a:pPr>
            <a:r>
              <a:rPr lang="en" sz="1439">
                <a:solidFill>
                  <a:srgbClr val="0E0E0E"/>
                </a:solidFill>
                <a:latin typeface="Arial"/>
                <a:ea typeface="Arial"/>
                <a:cs typeface="Arial"/>
                <a:sym typeface="Arial"/>
              </a:rPr>
              <a:t>Students will apply the new research skills to verify AI-generated content and compile CMOS citations and bibliographies</a:t>
            </a:r>
            <a:endParaRPr sz="1439">
              <a:solidFill>
                <a:srgbClr val="0E0E0E"/>
              </a:solidFill>
              <a:latin typeface="Arial"/>
              <a:ea typeface="Arial"/>
              <a:cs typeface="Arial"/>
              <a:sym typeface="Arial"/>
            </a:endParaRPr>
          </a:p>
        </p:txBody>
      </p:sp>
      <p:sp>
        <p:nvSpPr>
          <p:cNvPr id="175" name="Google Shape;175;p31"/>
          <p:cNvSpPr txBox="1"/>
          <p:nvPr>
            <p:ph idx="1" type="body"/>
          </p:nvPr>
        </p:nvSpPr>
        <p:spPr>
          <a:xfrm>
            <a:off x="4912200" y="1168100"/>
            <a:ext cx="3920100" cy="3416400"/>
          </a:xfrm>
          <a:prstGeom prst="rect">
            <a:avLst/>
          </a:prstGeom>
        </p:spPr>
        <p:txBody>
          <a:bodyPr anchorCtr="0" anchor="t" bIns="45700" lIns="91425" spcFirstLastPara="1" rIns="91425" wrap="square" tIns="45700">
            <a:normAutofit lnSpcReduction="10000"/>
          </a:bodyPr>
          <a:lstStyle/>
          <a:p>
            <a:pPr indent="0" lvl="0" marL="0" rtl="0" algn="l">
              <a:spcBef>
                <a:spcPts val="640"/>
              </a:spcBef>
              <a:spcAft>
                <a:spcPts val="0"/>
              </a:spcAft>
              <a:buNone/>
            </a:pPr>
            <a:r>
              <a:rPr lang="en" sz="1800">
                <a:latin typeface="Montserrat Medium"/>
                <a:ea typeface="Montserrat Medium"/>
                <a:cs typeface="Montserrat Medium"/>
                <a:sym typeface="Montserrat Medium"/>
              </a:rPr>
              <a:t>ACRL Framework</a:t>
            </a:r>
            <a:r>
              <a:rPr lang="en">
                <a:latin typeface="Montserrat Medium"/>
                <a:ea typeface="Montserrat Medium"/>
                <a:cs typeface="Montserrat Medium"/>
                <a:sym typeface="Montserrat Medium"/>
              </a:rPr>
              <a:t> </a:t>
            </a:r>
            <a:endParaRPr>
              <a:highlight>
                <a:srgbClr val="FFC72C"/>
              </a:highlight>
              <a:latin typeface="Montserrat Medium"/>
              <a:ea typeface="Montserrat Medium"/>
              <a:cs typeface="Montserrat Medium"/>
              <a:sym typeface="Montserrat Medium"/>
            </a:endParaRPr>
          </a:p>
          <a:p>
            <a:pPr indent="-330200" lvl="0" marL="457200" rtl="0" algn="l">
              <a:lnSpc>
                <a:spcPct val="115000"/>
              </a:lnSpc>
              <a:spcBef>
                <a:spcPts val="0"/>
              </a:spcBef>
              <a:spcAft>
                <a:spcPts val="0"/>
              </a:spcAft>
              <a:buClr>
                <a:srgbClr val="595959"/>
              </a:buClr>
              <a:buSzPts val="1600"/>
              <a:buAutoNum type="arabicPeriod"/>
            </a:pPr>
            <a:r>
              <a:rPr lang="en" sz="1600">
                <a:solidFill>
                  <a:srgbClr val="595959"/>
                </a:solidFill>
                <a:latin typeface="Arial"/>
                <a:ea typeface="Arial"/>
                <a:cs typeface="Arial"/>
                <a:sym typeface="Arial"/>
              </a:rPr>
              <a:t>Students will be able to critically evaluate the AI generated content with the help of music research tools.</a:t>
            </a:r>
            <a:endParaRPr sz="1600">
              <a:solidFill>
                <a:srgbClr val="595959"/>
              </a:solidFill>
              <a:latin typeface="Arial"/>
              <a:ea typeface="Arial"/>
              <a:cs typeface="Arial"/>
              <a:sym typeface="Arial"/>
            </a:endParaRPr>
          </a:p>
          <a:p>
            <a:pPr indent="-330200" lvl="0" marL="457200" rtl="0" algn="l">
              <a:lnSpc>
                <a:spcPct val="115000"/>
              </a:lnSpc>
              <a:spcBef>
                <a:spcPts val="0"/>
              </a:spcBef>
              <a:spcAft>
                <a:spcPts val="0"/>
              </a:spcAft>
              <a:buClr>
                <a:srgbClr val="595959"/>
              </a:buClr>
              <a:buSzPts val="1600"/>
              <a:buAutoNum type="arabicPeriod"/>
            </a:pPr>
            <a:r>
              <a:rPr lang="en" sz="1600">
                <a:solidFill>
                  <a:srgbClr val="595959"/>
                </a:solidFill>
                <a:latin typeface="Arial"/>
                <a:ea typeface="Arial"/>
                <a:cs typeface="Arial"/>
                <a:sym typeface="Arial"/>
              </a:rPr>
              <a:t>Comprehend that AI generated content will require vigorous evaluation,fact checking, and verification.</a:t>
            </a:r>
            <a:endParaRPr sz="3000">
              <a:highlight>
                <a:srgbClr val="FFC72C"/>
              </a:highlight>
              <a:latin typeface="Montserrat Medium"/>
              <a:ea typeface="Montserrat Medium"/>
              <a:cs typeface="Montserrat Medium"/>
              <a:sym typeface="Montserrat Medium"/>
            </a:endParaRPr>
          </a:p>
          <a:p>
            <a:pPr indent="0" lvl="0" marL="0" rtl="0" algn="l">
              <a:spcBef>
                <a:spcPts val="1200"/>
              </a:spcBef>
              <a:spcAft>
                <a:spcPts val="0"/>
              </a:spcAft>
              <a:buNone/>
            </a:pPr>
            <a:r>
              <a:t/>
            </a:r>
            <a:endParaRPr>
              <a:highlight>
                <a:srgbClr val="FFC72C"/>
              </a:highlight>
              <a:latin typeface="Montserrat Medium"/>
              <a:ea typeface="Montserrat Medium"/>
              <a:cs typeface="Montserrat Medium"/>
              <a:sym typeface="Montserrat Medium"/>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9" name="Shape 179"/>
        <p:cNvGrpSpPr/>
        <p:nvPr/>
      </p:nvGrpSpPr>
      <p:grpSpPr>
        <a:xfrm>
          <a:off x="0" y="0"/>
          <a:ext cx="0" cy="0"/>
          <a:chOff x="0" y="0"/>
          <a:chExt cx="0" cy="0"/>
        </a:xfrm>
      </p:grpSpPr>
      <p:sp>
        <p:nvSpPr>
          <p:cNvPr id="180" name="Google Shape;180;p32"/>
          <p:cNvSpPr txBox="1"/>
          <p:nvPr>
            <p:ph type="title"/>
          </p:nvPr>
        </p:nvSpPr>
        <p:spPr>
          <a:xfrm>
            <a:off x="311700" y="286900"/>
            <a:ext cx="8520600" cy="572700"/>
          </a:xfrm>
          <a:prstGeom prst="rect">
            <a:avLst/>
          </a:prstGeom>
        </p:spPr>
        <p:txBody>
          <a:bodyPr anchorCtr="0" anchor="ctr" bIns="45700" lIns="91425" spcFirstLastPara="1" rIns="91425" wrap="square" tIns="45700">
            <a:normAutofit fontScale="90000"/>
          </a:bodyPr>
          <a:lstStyle/>
          <a:p>
            <a:pPr indent="0" lvl="0" marL="0" rtl="0" algn="ctr">
              <a:spcBef>
                <a:spcPts val="0"/>
              </a:spcBef>
              <a:spcAft>
                <a:spcPts val="0"/>
              </a:spcAft>
              <a:buNone/>
            </a:pPr>
            <a:r>
              <a:rPr b="1" lang="en">
                <a:solidFill>
                  <a:srgbClr val="80192E"/>
                </a:solidFill>
                <a:latin typeface="Georgia"/>
                <a:ea typeface="Georgia"/>
                <a:cs typeface="Georgia"/>
                <a:sym typeface="Georgia"/>
              </a:rPr>
              <a:t>ACRL Framework</a:t>
            </a:r>
            <a:endParaRPr b="1">
              <a:solidFill>
                <a:srgbClr val="80192E"/>
              </a:solidFill>
              <a:latin typeface="Georgia"/>
              <a:ea typeface="Georgia"/>
              <a:cs typeface="Georgia"/>
              <a:sym typeface="Georgia"/>
            </a:endParaRPr>
          </a:p>
        </p:txBody>
      </p:sp>
      <p:sp>
        <p:nvSpPr>
          <p:cNvPr id="181" name="Google Shape;181;p32"/>
          <p:cNvSpPr txBox="1"/>
          <p:nvPr>
            <p:ph idx="1" type="body"/>
          </p:nvPr>
        </p:nvSpPr>
        <p:spPr>
          <a:xfrm>
            <a:off x="0" y="863550"/>
            <a:ext cx="9054900" cy="3416400"/>
          </a:xfrm>
          <a:prstGeom prst="rect">
            <a:avLst/>
          </a:prstGeom>
        </p:spPr>
        <p:txBody>
          <a:bodyPr anchorCtr="0" anchor="t" bIns="45700" lIns="91425" spcFirstLastPara="1" rIns="91425" wrap="square" tIns="45700">
            <a:normAutofit/>
          </a:bodyPr>
          <a:lstStyle/>
          <a:p>
            <a:pPr indent="0" lvl="0" marL="0" marR="63500" rtl="0" algn="l">
              <a:lnSpc>
                <a:spcPct val="133333"/>
              </a:lnSpc>
              <a:spcBef>
                <a:spcPts val="0"/>
              </a:spcBef>
              <a:spcAft>
                <a:spcPts val="0"/>
              </a:spcAft>
              <a:buNone/>
            </a:pPr>
            <a:r>
              <a:rPr lang="en" sz="1300">
                <a:latin typeface="Montserrat"/>
                <a:ea typeface="Montserrat"/>
                <a:cs typeface="Montserrat"/>
                <a:sym typeface="Montserrat"/>
              </a:rPr>
              <a:t>The Association of College and Research Libraries (ACRL) Framework for Information Literacy for Higher Education is a set of concepts and practices that help librarians, faculty, and other institutional partners improve information literacy instruction: </a:t>
            </a:r>
            <a:endParaRPr sz="1300">
              <a:latin typeface="Montserrat"/>
              <a:ea typeface="Montserrat"/>
              <a:cs typeface="Montserrat"/>
              <a:sym typeface="Montserrat"/>
            </a:endParaRPr>
          </a:p>
          <a:p>
            <a:pPr indent="-228600" lvl="0" marL="190500" rtl="0" algn="l">
              <a:lnSpc>
                <a:spcPct val="137500"/>
              </a:lnSpc>
              <a:spcBef>
                <a:spcPts val="800"/>
              </a:spcBef>
              <a:spcAft>
                <a:spcPts val="0"/>
              </a:spcAft>
              <a:buClr>
                <a:schemeClr val="dk1"/>
              </a:buClr>
              <a:buSzPts val="1300"/>
              <a:buFont typeface="Montserrat"/>
              <a:buNone/>
            </a:pPr>
            <a:r>
              <a:rPr b="1" lang="en" sz="1300">
                <a:latin typeface="Montserrat"/>
                <a:ea typeface="Montserrat"/>
                <a:cs typeface="Montserrat"/>
                <a:sym typeface="Montserrat"/>
              </a:rPr>
              <a:t>Concepts</a:t>
            </a:r>
            <a:endParaRPr b="1" sz="1300">
              <a:latin typeface="Montserrat"/>
              <a:ea typeface="Montserrat"/>
              <a:cs typeface="Montserrat"/>
              <a:sym typeface="Montserrat"/>
            </a:endParaRPr>
          </a:p>
          <a:p>
            <a:pPr indent="-228600" lvl="0" marL="190500" marR="63500" rtl="0" algn="l">
              <a:lnSpc>
                <a:spcPct val="137500"/>
              </a:lnSpc>
              <a:spcBef>
                <a:spcPts val="0"/>
              </a:spcBef>
              <a:spcAft>
                <a:spcPts val="0"/>
              </a:spcAft>
              <a:buClr>
                <a:schemeClr val="dk1"/>
              </a:buClr>
              <a:buSzPts val="1300"/>
              <a:buFont typeface="Montserrat"/>
              <a:buNone/>
            </a:pPr>
            <a:r>
              <a:rPr lang="en" sz="1300">
                <a:latin typeface="Montserrat"/>
                <a:ea typeface="Montserrat"/>
                <a:cs typeface="Montserrat"/>
                <a:sym typeface="Montserrat"/>
              </a:rPr>
              <a:t>The framework is organized into six frames, each centered around a concept related to information literacy: </a:t>
            </a:r>
            <a:endParaRPr sz="1300">
              <a:latin typeface="Montserrat"/>
              <a:ea typeface="Montserrat"/>
              <a:cs typeface="Montserrat"/>
              <a:sym typeface="Montserrat"/>
            </a:endParaRPr>
          </a:p>
          <a:p>
            <a:pPr indent="-311150" lvl="1" marL="647700" marR="63500" rtl="0" algn="l">
              <a:lnSpc>
                <a:spcPct val="137500"/>
              </a:lnSpc>
              <a:spcBef>
                <a:spcPts val="0"/>
              </a:spcBef>
              <a:spcAft>
                <a:spcPts val="0"/>
              </a:spcAft>
              <a:buClr>
                <a:schemeClr val="dk1"/>
              </a:buClr>
              <a:buSzPts val="1300"/>
              <a:buFont typeface="Montserrat"/>
              <a:buChar char="●"/>
            </a:pPr>
            <a:r>
              <a:rPr lang="en" sz="1300">
                <a:highlight>
                  <a:srgbClr val="FFFF00"/>
                </a:highlight>
                <a:latin typeface="Montserrat"/>
                <a:ea typeface="Montserrat"/>
                <a:cs typeface="Montserrat"/>
                <a:sym typeface="Montserrat"/>
              </a:rPr>
              <a:t>Authority is Constructed and Contextual </a:t>
            </a:r>
            <a:endParaRPr sz="1300">
              <a:highlight>
                <a:srgbClr val="FFFF00"/>
              </a:highlight>
              <a:latin typeface="Montserrat"/>
              <a:ea typeface="Montserrat"/>
              <a:cs typeface="Montserrat"/>
              <a:sym typeface="Montserrat"/>
            </a:endParaRPr>
          </a:p>
          <a:p>
            <a:pPr indent="-311150" lvl="1" marL="647700" marR="63500" rtl="0" algn="l">
              <a:lnSpc>
                <a:spcPct val="137500"/>
              </a:lnSpc>
              <a:spcBef>
                <a:spcPts val="0"/>
              </a:spcBef>
              <a:spcAft>
                <a:spcPts val="0"/>
              </a:spcAft>
              <a:buClr>
                <a:schemeClr val="dk1"/>
              </a:buClr>
              <a:buSzPts val="1300"/>
              <a:buFont typeface="Montserrat"/>
              <a:buChar char="●"/>
            </a:pPr>
            <a:r>
              <a:rPr lang="en" sz="1300">
                <a:latin typeface="Montserrat"/>
                <a:ea typeface="Montserrat"/>
                <a:cs typeface="Montserrat"/>
                <a:sym typeface="Montserrat"/>
              </a:rPr>
              <a:t>Information Creation as a Process </a:t>
            </a:r>
            <a:endParaRPr sz="1300">
              <a:latin typeface="Montserrat"/>
              <a:ea typeface="Montserrat"/>
              <a:cs typeface="Montserrat"/>
              <a:sym typeface="Montserrat"/>
            </a:endParaRPr>
          </a:p>
          <a:p>
            <a:pPr indent="-311150" lvl="1" marL="647700" marR="63500" rtl="0" algn="l">
              <a:lnSpc>
                <a:spcPct val="137500"/>
              </a:lnSpc>
              <a:spcBef>
                <a:spcPts val="0"/>
              </a:spcBef>
              <a:spcAft>
                <a:spcPts val="0"/>
              </a:spcAft>
              <a:buClr>
                <a:schemeClr val="dk1"/>
              </a:buClr>
              <a:buSzPts val="1300"/>
              <a:buFont typeface="Montserrat"/>
              <a:buChar char="●"/>
            </a:pPr>
            <a:r>
              <a:rPr lang="en" sz="1300">
                <a:latin typeface="Montserrat"/>
                <a:ea typeface="Montserrat"/>
                <a:cs typeface="Montserrat"/>
                <a:sym typeface="Montserrat"/>
              </a:rPr>
              <a:t>Information Has Value </a:t>
            </a:r>
            <a:endParaRPr sz="1300">
              <a:latin typeface="Montserrat"/>
              <a:ea typeface="Montserrat"/>
              <a:cs typeface="Montserrat"/>
              <a:sym typeface="Montserrat"/>
            </a:endParaRPr>
          </a:p>
          <a:p>
            <a:pPr indent="-311150" lvl="1" marL="647700" marR="63500" rtl="0" algn="l">
              <a:lnSpc>
                <a:spcPct val="137500"/>
              </a:lnSpc>
              <a:spcBef>
                <a:spcPts val="0"/>
              </a:spcBef>
              <a:spcAft>
                <a:spcPts val="0"/>
              </a:spcAft>
              <a:buClr>
                <a:schemeClr val="dk1"/>
              </a:buClr>
              <a:buSzPts val="1300"/>
              <a:buFont typeface="Montserrat"/>
              <a:buChar char="●"/>
            </a:pPr>
            <a:r>
              <a:rPr lang="en" sz="1300">
                <a:latin typeface="Montserrat"/>
                <a:ea typeface="Montserrat"/>
                <a:cs typeface="Montserrat"/>
                <a:sym typeface="Montserrat"/>
              </a:rPr>
              <a:t>Research as Inquiry </a:t>
            </a:r>
            <a:endParaRPr sz="1300">
              <a:latin typeface="Montserrat"/>
              <a:ea typeface="Montserrat"/>
              <a:cs typeface="Montserrat"/>
              <a:sym typeface="Montserrat"/>
            </a:endParaRPr>
          </a:p>
          <a:p>
            <a:pPr indent="-311150" lvl="1" marL="647700" marR="63500" rtl="0" algn="l">
              <a:lnSpc>
                <a:spcPct val="137500"/>
              </a:lnSpc>
              <a:spcBef>
                <a:spcPts val="0"/>
              </a:spcBef>
              <a:spcAft>
                <a:spcPts val="0"/>
              </a:spcAft>
              <a:buClr>
                <a:schemeClr val="dk1"/>
              </a:buClr>
              <a:buSzPts val="1300"/>
              <a:buFont typeface="Montserrat"/>
              <a:buChar char="●"/>
            </a:pPr>
            <a:r>
              <a:rPr lang="en" sz="1300">
                <a:highlight>
                  <a:srgbClr val="FFFF00"/>
                </a:highlight>
                <a:latin typeface="Montserrat"/>
                <a:ea typeface="Montserrat"/>
                <a:cs typeface="Montserrat"/>
                <a:sym typeface="Montserrat"/>
              </a:rPr>
              <a:t>Scholarship as Conversation </a:t>
            </a:r>
            <a:endParaRPr sz="1300">
              <a:highlight>
                <a:srgbClr val="FFFF00"/>
              </a:highlight>
              <a:latin typeface="Montserrat"/>
              <a:ea typeface="Montserrat"/>
              <a:cs typeface="Montserrat"/>
              <a:sym typeface="Montserrat"/>
            </a:endParaRPr>
          </a:p>
          <a:p>
            <a:pPr indent="-311150" lvl="1" marL="647700" rtl="0" algn="l">
              <a:lnSpc>
                <a:spcPct val="137500"/>
              </a:lnSpc>
              <a:spcBef>
                <a:spcPts val="0"/>
              </a:spcBef>
              <a:spcAft>
                <a:spcPts val="0"/>
              </a:spcAft>
              <a:buClr>
                <a:schemeClr val="dk1"/>
              </a:buClr>
              <a:buSzPts val="1300"/>
              <a:buFont typeface="Montserrat"/>
              <a:buChar char="●"/>
            </a:pPr>
            <a:r>
              <a:rPr lang="en" sz="1300">
                <a:highlight>
                  <a:srgbClr val="FFFF00"/>
                </a:highlight>
                <a:latin typeface="Montserrat"/>
                <a:ea typeface="Montserrat"/>
                <a:cs typeface="Montserrat"/>
                <a:sym typeface="Montserrat"/>
              </a:rPr>
              <a:t>Searching as Strategic Exploration</a:t>
            </a:r>
            <a:endParaRPr sz="2900">
              <a:highlight>
                <a:srgbClr val="FFFF00"/>
              </a:highlight>
              <a:latin typeface="Montserrat Medium"/>
              <a:ea typeface="Montserrat Medium"/>
              <a:cs typeface="Montserrat Medium"/>
              <a:sym typeface="Montserrat Medium"/>
            </a:endParaRPr>
          </a:p>
        </p:txBody>
      </p:sp>
      <p:sp>
        <p:nvSpPr>
          <p:cNvPr id="182" name="Google Shape;182;p32"/>
          <p:cNvSpPr/>
          <p:nvPr/>
        </p:nvSpPr>
        <p:spPr>
          <a:xfrm>
            <a:off x="0" y="4511525"/>
            <a:ext cx="9144000" cy="632100"/>
          </a:xfrm>
          <a:prstGeom prst="rect">
            <a:avLst/>
          </a:prstGeom>
          <a:solidFill>
            <a:srgbClr val="80192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80192E"/>
              </a:solidFill>
            </a:endParaRPr>
          </a:p>
        </p:txBody>
      </p:sp>
      <p:pic>
        <p:nvPicPr>
          <p:cNvPr descr="Oberlin&#10;" id="183" name="Google Shape;183;p32" title="Wordmark"/>
          <p:cNvPicPr preferRelativeResize="0"/>
          <p:nvPr/>
        </p:nvPicPr>
        <p:blipFill>
          <a:blip r:embed="rId3">
            <a:alphaModFix/>
          </a:blip>
          <a:stretch>
            <a:fillRect/>
          </a:stretch>
        </p:blipFill>
        <p:spPr>
          <a:xfrm>
            <a:off x="409300" y="4703625"/>
            <a:ext cx="837174" cy="189750"/>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7" name="Shape 187"/>
        <p:cNvGrpSpPr/>
        <p:nvPr/>
      </p:nvGrpSpPr>
      <p:grpSpPr>
        <a:xfrm>
          <a:off x="0" y="0"/>
          <a:ext cx="0" cy="0"/>
          <a:chOff x="0" y="0"/>
          <a:chExt cx="0" cy="0"/>
        </a:xfrm>
      </p:grpSpPr>
      <p:sp>
        <p:nvSpPr>
          <p:cNvPr id="188" name="Google Shape;188;p33"/>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t/>
            </a:r>
            <a:endParaRPr/>
          </a:p>
        </p:txBody>
      </p:sp>
      <p:pic>
        <p:nvPicPr>
          <p:cNvPr id="189" name="Google Shape;189;p33"/>
          <p:cNvPicPr preferRelativeResize="0"/>
          <p:nvPr/>
        </p:nvPicPr>
        <p:blipFill>
          <a:blip r:embed="rId3">
            <a:alphaModFix/>
          </a:blip>
          <a:stretch>
            <a:fillRect/>
          </a:stretch>
        </p:blipFill>
        <p:spPr>
          <a:xfrm>
            <a:off x="0" y="316356"/>
            <a:ext cx="9144000" cy="4730688"/>
          </a:xfrm>
          <a:prstGeom prst="rect">
            <a:avLst/>
          </a:prstGeom>
          <a:noFill/>
          <a:ln>
            <a:noFill/>
          </a:ln>
        </p:spPr>
      </p:pic>
      <p:sp>
        <p:nvSpPr>
          <p:cNvPr id="190" name="Google Shape;190;p33"/>
          <p:cNvSpPr txBox="1"/>
          <p:nvPr/>
        </p:nvSpPr>
        <p:spPr>
          <a:xfrm>
            <a:off x="218400" y="3150475"/>
            <a:ext cx="2335500" cy="17019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sz="1800">
              <a:solidFill>
                <a:schemeClr val="dk2"/>
              </a:solidFill>
            </a:endParaRPr>
          </a:p>
        </p:txBody>
      </p:sp>
      <p:pic>
        <p:nvPicPr>
          <p:cNvPr id="191" name="Google Shape;191;p33"/>
          <p:cNvPicPr preferRelativeResize="0"/>
          <p:nvPr/>
        </p:nvPicPr>
        <p:blipFill rotWithShape="1">
          <a:blip r:embed="rId4">
            <a:alphaModFix/>
          </a:blip>
          <a:srcRect b="20666" l="0" r="0" t="0"/>
          <a:stretch/>
        </p:blipFill>
        <p:spPr>
          <a:xfrm>
            <a:off x="682763" y="3278125"/>
            <a:ext cx="1406777" cy="1446600"/>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5" name="Shape 195"/>
        <p:cNvGrpSpPr/>
        <p:nvPr/>
      </p:nvGrpSpPr>
      <p:grpSpPr>
        <a:xfrm>
          <a:off x="0" y="0"/>
          <a:ext cx="0" cy="0"/>
          <a:chOff x="0" y="0"/>
          <a:chExt cx="0" cy="0"/>
        </a:xfrm>
      </p:grpSpPr>
      <p:sp>
        <p:nvSpPr>
          <p:cNvPr id="196" name="Google Shape;196;p34"/>
          <p:cNvSpPr txBox="1"/>
          <p:nvPr>
            <p:ph type="title"/>
          </p:nvPr>
        </p:nvSpPr>
        <p:spPr>
          <a:xfrm>
            <a:off x="311700" y="163250"/>
            <a:ext cx="8520600" cy="572700"/>
          </a:xfrm>
          <a:prstGeom prst="rect">
            <a:avLst/>
          </a:prstGeom>
        </p:spPr>
        <p:txBody>
          <a:bodyPr anchorCtr="0" anchor="ctr" bIns="45700" lIns="91425" spcFirstLastPara="1" rIns="91425" wrap="square" tIns="45700">
            <a:normAutofit fontScale="90000"/>
          </a:bodyPr>
          <a:lstStyle/>
          <a:p>
            <a:pPr indent="0" lvl="0" marL="0" rtl="0" algn="ctr">
              <a:spcBef>
                <a:spcPts val="0"/>
              </a:spcBef>
              <a:spcAft>
                <a:spcPts val="0"/>
              </a:spcAft>
              <a:buNone/>
            </a:pPr>
            <a:r>
              <a:rPr b="1" lang="en">
                <a:solidFill>
                  <a:srgbClr val="80192E"/>
                </a:solidFill>
                <a:latin typeface="Georgia"/>
                <a:ea typeface="Georgia"/>
                <a:cs typeface="Georgia"/>
                <a:sym typeface="Georgia"/>
              </a:rPr>
              <a:t>Pre-Lesson Skill Development</a:t>
            </a:r>
            <a:endParaRPr b="1">
              <a:solidFill>
                <a:srgbClr val="80192E"/>
              </a:solidFill>
              <a:latin typeface="Georgia"/>
              <a:ea typeface="Georgia"/>
              <a:cs typeface="Georgia"/>
              <a:sym typeface="Georgia"/>
            </a:endParaRPr>
          </a:p>
        </p:txBody>
      </p:sp>
      <p:sp>
        <p:nvSpPr>
          <p:cNvPr id="197" name="Google Shape;197;p34"/>
          <p:cNvSpPr txBox="1"/>
          <p:nvPr>
            <p:ph idx="1" type="body"/>
          </p:nvPr>
        </p:nvSpPr>
        <p:spPr>
          <a:xfrm>
            <a:off x="311700" y="735950"/>
            <a:ext cx="8520600" cy="3416400"/>
          </a:xfrm>
          <a:prstGeom prst="rect">
            <a:avLst/>
          </a:prstGeom>
        </p:spPr>
        <p:txBody>
          <a:bodyPr anchorCtr="0" anchor="t" bIns="45700" lIns="91425" spcFirstLastPara="1" rIns="91425" wrap="square" tIns="45700">
            <a:noAutofit/>
          </a:bodyPr>
          <a:lstStyle/>
          <a:p>
            <a:pPr indent="-349250" lvl="0" marL="457200" rtl="0" algn="l">
              <a:lnSpc>
                <a:spcPct val="115000"/>
              </a:lnSpc>
              <a:spcBef>
                <a:spcPts val="640"/>
              </a:spcBef>
              <a:spcAft>
                <a:spcPts val="0"/>
              </a:spcAft>
              <a:buClr>
                <a:schemeClr val="dk1"/>
              </a:buClr>
              <a:buSzPts val="1900"/>
              <a:buFont typeface="Montserrat Medium"/>
              <a:buAutoNum type="arabicPeriod"/>
            </a:pPr>
            <a:r>
              <a:rPr lang="en" sz="1900">
                <a:latin typeface="Montserrat Medium"/>
                <a:ea typeface="Montserrat Medium"/>
                <a:cs typeface="Montserrat Medium"/>
                <a:sym typeface="Montserrat Medium"/>
              </a:rPr>
              <a:t>Grove Dictionary of Music and sample searches</a:t>
            </a:r>
            <a:endParaRPr sz="1900">
              <a:latin typeface="Montserrat Medium"/>
              <a:ea typeface="Montserrat Medium"/>
              <a:cs typeface="Montserrat Medium"/>
              <a:sym typeface="Montserrat Medium"/>
            </a:endParaRPr>
          </a:p>
          <a:p>
            <a:pPr indent="-349250" lvl="0" marL="457200" rtl="0" algn="l">
              <a:lnSpc>
                <a:spcPct val="115000"/>
              </a:lnSpc>
              <a:spcBef>
                <a:spcPts val="0"/>
              </a:spcBef>
              <a:spcAft>
                <a:spcPts val="0"/>
              </a:spcAft>
              <a:buSzPts val="1900"/>
              <a:buFont typeface="Montserrat Medium"/>
              <a:buAutoNum type="arabicPeriod"/>
            </a:pPr>
            <a:r>
              <a:rPr lang="en" sz="1900">
                <a:latin typeface="Montserrat Medium"/>
                <a:ea typeface="Montserrat Medium"/>
                <a:cs typeface="Montserrat Medium"/>
                <a:sym typeface="Montserrat Medium"/>
              </a:rPr>
              <a:t>OBIS (Oberlin’s online library catalog) </a:t>
            </a:r>
            <a:endParaRPr sz="1900">
              <a:latin typeface="Montserrat Medium"/>
              <a:ea typeface="Montserrat Medium"/>
              <a:cs typeface="Montserrat Medium"/>
              <a:sym typeface="Montserrat Medium"/>
            </a:endParaRPr>
          </a:p>
          <a:p>
            <a:pPr indent="-349250" lvl="0" marL="457200" rtl="0" algn="l">
              <a:lnSpc>
                <a:spcPct val="115000"/>
              </a:lnSpc>
              <a:spcBef>
                <a:spcPts val="0"/>
              </a:spcBef>
              <a:spcAft>
                <a:spcPts val="0"/>
              </a:spcAft>
              <a:buSzPts val="1900"/>
              <a:buFont typeface="Montserrat Medium"/>
              <a:buAutoNum type="arabicPeriod"/>
            </a:pPr>
            <a:r>
              <a:rPr lang="en" sz="1900">
                <a:latin typeface="Montserrat Medium"/>
                <a:ea typeface="Montserrat Medium"/>
                <a:cs typeface="Montserrat Medium"/>
                <a:sym typeface="Montserrat Medium"/>
              </a:rPr>
              <a:t>Fact checking using Grove and OBIS</a:t>
            </a:r>
            <a:endParaRPr sz="1900">
              <a:latin typeface="Montserrat Medium"/>
              <a:ea typeface="Montserrat Medium"/>
              <a:cs typeface="Montserrat Medium"/>
              <a:sym typeface="Montserrat Medium"/>
            </a:endParaRPr>
          </a:p>
          <a:p>
            <a:pPr indent="0" lvl="0" marL="457200" rtl="0" algn="l">
              <a:lnSpc>
                <a:spcPct val="115000"/>
              </a:lnSpc>
              <a:spcBef>
                <a:spcPts val="0"/>
              </a:spcBef>
              <a:spcAft>
                <a:spcPts val="0"/>
              </a:spcAft>
              <a:buNone/>
            </a:pPr>
            <a:r>
              <a:rPr lang="en" sz="1900">
                <a:latin typeface="Montserrat Medium"/>
                <a:ea typeface="Montserrat Medium"/>
                <a:cs typeface="Montserrat Medium"/>
                <a:sym typeface="Montserrat Medium"/>
              </a:rPr>
              <a:t>Explain Fact Checking:</a:t>
            </a:r>
            <a:endParaRPr sz="1900">
              <a:latin typeface="Montserrat Medium"/>
              <a:ea typeface="Montserrat Medium"/>
              <a:cs typeface="Montserrat Medium"/>
              <a:sym typeface="Montserrat Medium"/>
            </a:endParaRPr>
          </a:p>
          <a:p>
            <a:pPr indent="-349250" lvl="1" marL="914400" rtl="0" algn="l">
              <a:lnSpc>
                <a:spcPct val="115000"/>
              </a:lnSpc>
              <a:spcBef>
                <a:spcPts val="0"/>
              </a:spcBef>
              <a:spcAft>
                <a:spcPts val="0"/>
              </a:spcAft>
              <a:buSzPts val="1900"/>
              <a:buFont typeface="Montserrat Medium"/>
              <a:buAutoNum type="alphaLcPeriod"/>
            </a:pPr>
            <a:r>
              <a:rPr lang="en" sz="1900">
                <a:latin typeface="Montserrat Medium"/>
                <a:ea typeface="Montserrat Medium"/>
                <a:cs typeface="Montserrat Medium"/>
                <a:sym typeface="Montserrat Medium"/>
              </a:rPr>
              <a:t>Give 3 things they can fact check in Grove</a:t>
            </a:r>
            <a:endParaRPr sz="1900">
              <a:latin typeface="Montserrat Medium"/>
              <a:ea typeface="Montserrat Medium"/>
              <a:cs typeface="Montserrat Medium"/>
              <a:sym typeface="Montserrat Medium"/>
            </a:endParaRPr>
          </a:p>
          <a:p>
            <a:pPr indent="-349250" lvl="2" marL="1371600" rtl="0" algn="l">
              <a:lnSpc>
                <a:spcPct val="115000"/>
              </a:lnSpc>
              <a:spcBef>
                <a:spcPts val="0"/>
              </a:spcBef>
              <a:spcAft>
                <a:spcPts val="0"/>
              </a:spcAft>
              <a:buSzPts val="1900"/>
              <a:buFont typeface="Montserrat Medium"/>
              <a:buAutoNum type="romanLcPeriod"/>
            </a:pPr>
            <a:r>
              <a:rPr lang="en" sz="1900">
                <a:latin typeface="Montserrat Medium"/>
                <a:ea typeface="Montserrat Medium"/>
                <a:cs typeface="Montserrat Medium"/>
                <a:sym typeface="Montserrat Medium"/>
              </a:rPr>
              <a:t>Beethoven wrote 15 symphonies</a:t>
            </a:r>
            <a:endParaRPr sz="1900">
              <a:latin typeface="Montserrat Medium"/>
              <a:ea typeface="Montserrat Medium"/>
              <a:cs typeface="Montserrat Medium"/>
              <a:sym typeface="Montserrat Medium"/>
            </a:endParaRPr>
          </a:p>
          <a:p>
            <a:pPr indent="-349250" lvl="2" marL="1371600" rtl="0" algn="l">
              <a:lnSpc>
                <a:spcPct val="115000"/>
              </a:lnSpc>
              <a:spcBef>
                <a:spcPts val="0"/>
              </a:spcBef>
              <a:spcAft>
                <a:spcPts val="0"/>
              </a:spcAft>
              <a:buSzPts val="1900"/>
              <a:buFont typeface="Montserrat Medium"/>
              <a:buAutoNum type="romanLcPeriod"/>
            </a:pPr>
            <a:r>
              <a:rPr lang="en" sz="1900">
                <a:latin typeface="Montserrat Medium"/>
                <a:ea typeface="Montserrat Medium"/>
                <a:cs typeface="Montserrat Medium"/>
                <a:sym typeface="Montserrat Medium"/>
              </a:rPr>
              <a:t>Brahms was a Russian Composer</a:t>
            </a:r>
            <a:endParaRPr sz="1900">
              <a:latin typeface="Montserrat Medium"/>
              <a:ea typeface="Montserrat Medium"/>
              <a:cs typeface="Montserrat Medium"/>
              <a:sym typeface="Montserrat Medium"/>
            </a:endParaRPr>
          </a:p>
          <a:p>
            <a:pPr indent="-349250" lvl="2" marL="1371600" rtl="0" algn="l">
              <a:lnSpc>
                <a:spcPct val="115000"/>
              </a:lnSpc>
              <a:spcBef>
                <a:spcPts val="0"/>
              </a:spcBef>
              <a:spcAft>
                <a:spcPts val="0"/>
              </a:spcAft>
              <a:buSzPts val="1900"/>
              <a:buFont typeface="Montserrat Medium"/>
              <a:buAutoNum type="romanLcPeriod"/>
            </a:pPr>
            <a:r>
              <a:rPr lang="en" sz="1900">
                <a:latin typeface="Montserrat Medium"/>
                <a:ea typeface="Montserrat Medium"/>
                <a:cs typeface="Montserrat Medium"/>
                <a:sym typeface="Montserrat Medium"/>
              </a:rPr>
              <a:t>Oberlin Conservatory of Music was established in 1833.</a:t>
            </a:r>
            <a:endParaRPr sz="1900">
              <a:latin typeface="Montserrat Medium"/>
              <a:ea typeface="Montserrat Medium"/>
              <a:cs typeface="Montserrat Medium"/>
              <a:sym typeface="Montserrat Medium"/>
            </a:endParaRPr>
          </a:p>
          <a:p>
            <a:pPr indent="-349250" lvl="0" marL="457200" rtl="0" algn="l">
              <a:lnSpc>
                <a:spcPct val="115000"/>
              </a:lnSpc>
              <a:spcBef>
                <a:spcPts val="0"/>
              </a:spcBef>
              <a:spcAft>
                <a:spcPts val="0"/>
              </a:spcAft>
              <a:buSzPts val="1900"/>
              <a:buFont typeface="Montserrat Medium"/>
              <a:buAutoNum type="arabicPeriod"/>
            </a:pPr>
            <a:r>
              <a:rPr lang="en" sz="1900">
                <a:latin typeface="Montserrat Medium"/>
                <a:ea typeface="Montserrat Medium"/>
                <a:cs typeface="Montserrat Medium"/>
                <a:sym typeface="Montserrat Medium"/>
              </a:rPr>
              <a:t>Practice searching in OBIS for a CD and score for a piece of their choice.</a:t>
            </a:r>
            <a:endParaRPr sz="1900">
              <a:latin typeface="Montserrat Medium"/>
              <a:ea typeface="Montserrat Medium"/>
              <a:cs typeface="Montserrat Medium"/>
              <a:sym typeface="Montserrat Medium"/>
            </a:endParaRPr>
          </a:p>
          <a:p>
            <a:pPr indent="0" lvl="0" marL="0" rtl="0" algn="l">
              <a:lnSpc>
                <a:spcPct val="115000"/>
              </a:lnSpc>
              <a:spcBef>
                <a:spcPts val="0"/>
              </a:spcBef>
              <a:spcAft>
                <a:spcPts val="0"/>
              </a:spcAft>
              <a:buNone/>
            </a:pPr>
            <a:r>
              <a:t/>
            </a:r>
            <a:endParaRPr sz="1900"/>
          </a:p>
        </p:txBody>
      </p:sp>
      <p:cxnSp>
        <p:nvCxnSpPr>
          <p:cNvPr id="198" name="Google Shape;198;p34"/>
          <p:cNvCxnSpPr/>
          <p:nvPr/>
        </p:nvCxnSpPr>
        <p:spPr>
          <a:xfrm>
            <a:off x="383050" y="4610600"/>
            <a:ext cx="8276700" cy="0"/>
          </a:xfrm>
          <a:prstGeom prst="straightConnector1">
            <a:avLst/>
          </a:prstGeom>
          <a:noFill/>
          <a:ln cap="flat" cmpd="sng" w="19050">
            <a:solidFill>
              <a:srgbClr val="80192E"/>
            </a:solidFill>
            <a:prstDash val="solid"/>
            <a:round/>
            <a:headEnd len="med" w="med" type="none"/>
            <a:tailEnd len="med" w="med" type="none"/>
          </a:ln>
        </p:spPr>
      </p:cxnSp>
      <p:pic>
        <p:nvPicPr>
          <p:cNvPr descr="Oberlin&#10;" id="199" name="Google Shape;199;p34" title="Wordmark"/>
          <p:cNvPicPr preferRelativeResize="0"/>
          <p:nvPr/>
        </p:nvPicPr>
        <p:blipFill>
          <a:blip r:embed="rId3">
            <a:alphaModFix/>
          </a:blip>
          <a:stretch>
            <a:fillRect/>
          </a:stretch>
        </p:blipFill>
        <p:spPr>
          <a:xfrm>
            <a:off x="383050" y="4787850"/>
            <a:ext cx="816400" cy="225425"/>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