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002E"/>
    <a:srgbClr val="9C8E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928" y="-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48E73-9982-9B45-974F-12EEC2946B2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A60EE-E913-354F-9C2F-D1B35C4E6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0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9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9" y="311150"/>
            <a:ext cx="6637337" cy="663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8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8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0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1" y="1812925"/>
            <a:ext cx="4449763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6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2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7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1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5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1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4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45714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45714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45714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45714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45714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Librar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3826" y="2830371"/>
            <a:ext cx="6004373" cy="1700375"/>
          </a:xfrm>
        </p:spPr>
        <p:txBody>
          <a:bodyPr anchor="t">
            <a:normAutofit/>
          </a:bodyPr>
          <a:lstStyle/>
          <a:p>
            <a:pPr algn="l"/>
            <a:r>
              <a:rPr lang="en-US" sz="4200" b="1" dirty="0" smtClean="0">
                <a:solidFill>
                  <a:srgbClr val="9C8E5B"/>
                </a:solidFill>
                <a:latin typeface="Georgia"/>
                <a:cs typeface="Georgia"/>
              </a:rPr>
              <a:t>Presentation Title</a:t>
            </a:r>
            <a:r>
              <a:rPr lang="en-US" sz="4200" b="1" dirty="0" smtClean="0">
                <a:latin typeface="Georgia"/>
                <a:cs typeface="Georgia"/>
              </a:rPr>
              <a:t/>
            </a:r>
            <a:br>
              <a:rPr lang="en-US" sz="4200" b="1" dirty="0" smtClean="0">
                <a:latin typeface="Georgia"/>
                <a:cs typeface="Georgia"/>
              </a:rPr>
            </a:br>
            <a:r>
              <a:rPr lang="en-US" sz="2600" dirty="0" smtClean="0">
                <a:solidFill>
                  <a:schemeClr val="bg1"/>
                </a:solidFill>
                <a:latin typeface="Georgia"/>
                <a:cs typeface="Georgia"/>
              </a:rPr>
              <a:t>Subhead</a:t>
            </a:r>
            <a:endParaRPr lang="en-US" sz="26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3826" y="1022377"/>
            <a:ext cx="5318574" cy="1732661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1600" dirty="0" smtClean="0">
                <a:solidFill>
                  <a:srgbClr val="9C8E5B"/>
                </a:solidFill>
                <a:latin typeface="Verdana"/>
                <a:cs typeface="Verdana"/>
              </a:rPr>
              <a:t>presenter</a:t>
            </a:r>
          </a:p>
          <a:p>
            <a:pPr algn="l">
              <a:lnSpc>
                <a:spcPct val="150000"/>
              </a:lnSpc>
            </a:pPr>
            <a:r>
              <a:rPr lang="en-US" sz="1600" dirty="0" smtClean="0">
                <a:solidFill>
                  <a:srgbClr val="9C8E5B"/>
                </a:solidFill>
                <a:latin typeface="Verdana"/>
                <a:cs typeface="Verdana"/>
              </a:rPr>
              <a:t>title, department</a:t>
            </a:r>
          </a:p>
          <a:p>
            <a:pPr algn="l">
              <a:lnSpc>
                <a:spcPct val="150000"/>
              </a:lnSpc>
            </a:pPr>
            <a:r>
              <a:rPr lang="en-US" sz="1600" dirty="0" smtClean="0">
                <a:solidFill>
                  <a:srgbClr val="9C8E5B"/>
                </a:solidFill>
                <a:latin typeface="Verdana"/>
                <a:cs typeface="Verdana"/>
              </a:rPr>
              <a:t>date</a:t>
            </a:r>
            <a:endParaRPr lang="en-US" sz="1600" dirty="0">
              <a:solidFill>
                <a:srgbClr val="9C8E5B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2308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CM-1016-32800_Library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2302933"/>
            <a:ext cx="9144000" cy="140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200" b="1" dirty="0" smtClean="0">
                <a:solidFill>
                  <a:srgbClr val="00002E"/>
                </a:solidFill>
                <a:latin typeface="Georgia"/>
                <a:cs typeface="Georgia"/>
              </a:rPr>
              <a:t>Divider Slide</a:t>
            </a:r>
          </a:p>
          <a:p>
            <a:pPr algn="ctr">
              <a:lnSpc>
                <a:spcPct val="120000"/>
              </a:lnSpc>
            </a:pPr>
            <a:r>
              <a:rPr lang="en-US" sz="3000" dirty="0" smtClean="0">
                <a:solidFill>
                  <a:schemeClr val="bg1"/>
                </a:solidFill>
                <a:latin typeface="Georgia"/>
                <a:cs typeface="Georgia"/>
              </a:rPr>
              <a:t>Agenda Topic Here</a:t>
            </a:r>
            <a:endParaRPr lang="en-US" sz="30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218707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Library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799"/>
            <a:ext cx="8229600" cy="762001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2E"/>
                </a:solidFill>
                <a:latin typeface="Georgia"/>
                <a:cs typeface="Georgia"/>
              </a:rPr>
              <a:t>Click to add title</a:t>
            </a:r>
            <a:endParaRPr lang="en-US" sz="3200" b="1" dirty="0">
              <a:solidFill>
                <a:srgbClr val="00002E"/>
              </a:solidFill>
              <a:latin typeface="Georgia"/>
              <a:cs typeface="Georg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921933"/>
            <a:ext cx="4040188" cy="516466"/>
          </a:xfrm>
        </p:spPr>
        <p:txBody>
          <a:bodyPr anchor="b">
            <a:normAutofit/>
          </a:bodyPr>
          <a:lstStyle/>
          <a:p>
            <a:r>
              <a:rPr lang="en-US" sz="2000" dirty="0" smtClean="0">
                <a:solidFill>
                  <a:srgbClr val="9C8E5B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9C8E5B"/>
              </a:solidFill>
              <a:latin typeface="Georgia"/>
              <a:cs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1" y="2556933"/>
            <a:ext cx="4040188" cy="3569230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Verdana"/>
                <a:cs typeface="Verdana"/>
              </a:rPr>
              <a:t>Click to add text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63330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Library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799"/>
            <a:ext cx="8229600" cy="762001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2E"/>
                </a:solidFill>
                <a:latin typeface="Georgia"/>
                <a:cs typeface="Georgia"/>
              </a:rPr>
              <a:t>Click to add title</a:t>
            </a:r>
            <a:endParaRPr lang="en-US" sz="3200" b="1" dirty="0">
              <a:solidFill>
                <a:srgbClr val="00002E"/>
              </a:solidFill>
              <a:latin typeface="Georgia"/>
              <a:cs typeface="Georg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921933"/>
            <a:ext cx="4040188" cy="516466"/>
          </a:xfrm>
        </p:spPr>
        <p:txBody>
          <a:bodyPr anchor="b">
            <a:normAutofit/>
          </a:bodyPr>
          <a:lstStyle/>
          <a:p>
            <a:r>
              <a:rPr lang="en-US" sz="2000" dirty="0" smtClean="0">
                <a:solidFill>
                  <a:srgbClr val="9C8E5B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9C8E5B"/>
              </a:solidFill>
              <a:latin typeface="Georgia"/>
              <a:cs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1" y="2556933"/>
            <a:ext cx="4040188" cy="3569230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Verdana"/>
                <a:cs typeface="Verdana"/>
              </a:rPr>
              <a:t>Click to add text</a:t>
            </a:r>
            <a:endParaRPr lang="en-US" sz="1600" dirty="0">
              <a:latin typeface="Verdana"/>
              <a:cs typeface="Verdana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6" y="1921933"/>
            <a:ext cx="4041775" cy="516466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9C8E5B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9C8E5B"/>
              </a:solidFill>
              <a:latin typeface="Georgia"/>
              <a:cs typeface="Georgi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6" y="2556933"/>
            <a:ext cx="4041775" cy="3569230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Verdana"/>
                <a:cs typeface="Verdana"/>
              </a:rPr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1199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CM-1016-32800_Library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2302933"/>
            <a:ext cx="91440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200" b="1" dirty="0" smtClean="0">
                <a:solidFill>
                  <a:srgbClr val="00002E"/>
                </a:solidFill>
                <a:latin typeface="Georgia"/>
                <a:cs typeface="Georgia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138535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45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Presentation Title Subhead</vt:lpstr>
      <vt:lpstr>PowerPoint Presentation</vt:lpstr>
      <vt:lpstr>Click to add title</vt:lpstr>
      <vt:lpstr>Click to add title</vt:lpstr>
      <vt:lpstr>PowerPoint Presentation</vt:lpstr>
    </vt:vector>
  </TitlesOfParts>
  <Company>University of Akron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Standard User</dc:creator>
  <cp:lastModifiedBy>UCMSA1</cp:lastModifiedBy>
  <cp:revision>25</cp:revision>
  <cp:lastPrinted>2015-07-01T12:44:00Z</cp:lastPrinted>
  <dcterms:created xsi:type="dcterms:W3CDTF">2015-06-03T17:53:09Z</dcterms:created>
  <dcterms:modified xsi:type="dcterms:W3CDTF">2016-10-04T18:44:44Z</dcterms:modified>
</cp:coreProperties>
</file>