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7"/>
  </p:handoutMasterIdLst>
  <p:sldIdLst>
    <p:sldId id="256" r:id="rId2"/>
    <p:sldId id="257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4571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6" algn="l" defTabSz="4571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93" algn="l" defTabSz="4571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40" algn="l" defTabSz="4571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86" algn="l" defTabSz="4571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33" algn="l" defTabSz="4571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79" algn="l" defTabSz="4571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26" algn="l" defTabSz="4571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72" algn="l" defTabSz="4571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00002E"/>
    <a:srgbClr val="9D8E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193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handoutMaster" Target="handoutMasters/handout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748E73-9982-9B45-974F-12EEC2946B21}" type="datetimeFigureOut">
              <a:rPr lang="en-US" smtClean="0"/>
              <a:t>10/4/16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8A60EE-E913-354F-9C2F-D1B35C4E6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4089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14CD3-B2C3-D44E-AB73-D4BF4A678D51}" type="datetimeFigureOut">
              <a:rPr lang="en-US" smtClean="0"/>
              <a:t>10/4/16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5AEED-60AD-1E4E-8ECF-2166D8FEE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767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14CD3-B2C3-D44E-AB73-D4BF4A678D51}" type="datetimeFigureOut">
              <a:rPr lang="en-US" smtClean="0"/>
              <a:t>10/4/16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5AEED-60AD-1E4E-8ECF-2166D8FEE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397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92975" y="311150"/>
            <a:ext cx="2262188" cy="66325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9" y="311150"/>
            <a:ext cx="6637337" cy="66325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14CD3-B2C3-D44E-AB73-D4BF4A678D51}" type="datetimeFigureOut">
              <a:rPr lang="en-US" smtClean="0"/>
              <a:t>10/4/16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5AEED-60AD-1E4E-8ECF-2166D8FEE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484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14CD3-B2C3-D44E-AB73-D4BF4A678D51}" type="datetimeFigureOut">
              <a:rPr lang="en-US" smtClean="0"/>
              <a:t>10/4/16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5AEED-60AD-1E4E-8ECF-2166D8FEE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283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4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9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58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3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87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2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17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14CD3-B2C3-D44E-AB73-D4BF4A678D51}" type="datetimeFigureOut">
              <a:rPr lang="en-US" smtClean="0"/>
              <a:t>10/4/16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5AEED-60AD-1E4E-8ECF-2166D8FEE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505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812925"/>
            <a:ext cx="4449762" cy="5130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1" y="1812925"/>
            <a:ext cx="4449763" cy="5130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14CD3-B2C3-D44E-AB73-D4BF4A678D51}" type="datetimeFigureOut">
              <a:rPr lang="en-US" smtClean="0"/>
              <a:t>10/4/16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5AEED-60AD-1E4E-8ECF-2166D8FEE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963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6" indent="0">
              <a:buNone/>
              <a:defRPr sz="2000" b="1"/>
            </a:lvl2pPr>
            <a:lvl3pPr marL="914293" indent="0">
              <a:buNone/>
              <a:defRPr sz="1800" b="1"/>
            </a:lvl3pPr>
            <a:lvl4pPr marL="1371440" indent="0">
              <a:buNone/>
              <a:defRPr sz="1600" b="1"/>
            </a:lvl4pPr>
            <a:lvl5pPr marL="1828586" indent="0">
              <a:buNone/>
              <a:defRPr sz="1600" b="1"/>
            </a:lvl5pPr>
            <a:lvl6pPr marL="2285733" indent="0">
              <a:buNone/>
              <a:defRPr sz="1600" b="1"/>
            </a:lvl6pPr>
            <a:lvl7pPr marL="2742879" indent="0">
              <a:buNone/>
              <a:defRPr sz="1600" b="1"/>
            </a:lvl7pPr>
            <a:lvl8pPr marL="3200026" indent="0">
              <a:buNone/>
              <a:defRPr sz="1600" b="1"/>
            </a:lvl8pPr>
            <a:lvl9pPr marL="3657172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6" indent="0">
              <a:buNone/>
              <a:defRPr sz="2000" b="1"/>
            </a:lvl2pPr>
            <a:lvl3pPr marL="914293" indent="0">
              <a:buNone/>
              <a:defRPr sz="1800" b="1"/>
            </a:lvl3pPr>
            <a:lvl4pPr marL="1371440" indent="0">
              <a:buNone/>
              <a:defRPr sz="1600" b="1"/>
            </a:lvl4pPr>
            <a:lvl5pPr marL="1828586" indent="0">
              <a:buNone/>
              <a:defRPr sz="1600" b="1"/>
            </a:lvl5pPr>
            <a:lvl6pPr marL="2285733" indent="0">
              <a:buNone/>
              <a:defRPr sz="1600" b="1"/>
            </a:lvl6pPr>
            <a:lvl7pPr marL="2742879" indent="0">
              <a:buNone/>
              <a:defRPr sz="1600" b="1"/>
            </a:lvl7pPr>
            <a:lvl8pPr marL="3200026" indent="0">
              <a:buNone/>
              <a:defRPr sz="1600" b="1"/>
            </a:lvl8pPr>
            <a:lvl9pPr marL="3657172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14CD3-B2C3-D44E-AB73-D4BF4A678D51}" type="datetimeFigureOut">
              <a:rPr lang="en-US" smtClean="0"/>
              <a:t>10/4/16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5AEED-60AD-1E4E-8ECF-2166D8FEE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421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14CD3-B2C3-D44E-AB73-D4BF4A678D51}" type="datetimeFigureOut">
              <a:rPr lang="en-US" smtClean="0"/>
              <a:t>10/4/16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5AEED-60AD-1E4E-8ECF-2166D8FEE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777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14CD3-B2C3-D44E-AB73-D4BF4A678D51}" type="datetimeFigureOut">
              <a:rPr lang="en-US" smtClean="0"/>
              <a:t>10/4/16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5AEED-60AD-1E4E-8ECF-2166D8FEE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617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46" indent="0">
              <a:buNone/>
              <a:defRPr sz="1200"/>
            </a:lvl2pPr>
            <a:lvl3pPr marL="914293" indent="0">
              <a:buNone/>
              <a:defRPr sz="1000"/>
            </a:lvl3pPr>
            <a:lvl4pPr marL="1371440" indent="0">
              <a:buNone/>
              <a:defRPr sz="900"/>
            </a:lvl4pPr>
            <a:lvl5pPr marL="1828586" indent="0">
              <a:buNone/>
              <a:defRPr sz="900"/>
            </a:lvl5pPr>
            <a:lvl6pPr marL="2285733" indent="0">
              <a:buNone/>
              <a:defRPr sz="900"/>
            </a:lvl6pPr>
            <a:lvl7pPr marL="2742879" indent="0">
              <a:buNone/>
              <a:defRPr sz="900"/>
            </a:lvl7pPr>
            <a:lvl8pPr marL="3200026" indent="0">
              <a:buNone/>
              <a:defRPr sz="900"/>
            </a:lvl8pPr>
            <a:lvl9pPr marL="3657172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14CD3-B2C3-D44E-AB73-D4BF4A678D51}" type="datetimeFigureOut">
              <a:rPr lang="en-US" smtClean="0"/>
              <a:t>10/4/16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5AEED-60AD-1E4E-8ECF-2166D8FEE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451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46" indent="0">
              <a:buNone/>
              <a:defRPr sz="2800"/>
            </a:lvl2pPr>
            <a:lvl3pPr marL="914293" indent="0">
              <a:buNone/>
              <a:defRPr sz="2400"/>
            </a:lvl3pPr>
            <a:lvl4pPr marL="1371440" indent="0">
              <a:buNone/>
              <a:defRPr sz="2000"/>
            </a:lvl4pPr>
            <a:lvl5pPr marL="1828586" indent="0">
              <a:buNone/>
              <a:defRPr sz="2000"/>
            </a:lvl5pPr>
            <a:lvl6pPr marL="2285733" indent="0">
              <a:buNone/>
              <a:defRPr sz="2000"/>
            </a:lvl6pPr>
            <a:lvl7pPr marL="2742879" indent="0">
              <a:buNone/>
              <a:defRPr sz="2000"/>
            </a:lvl7pPr>
            <a:lvl8pPr marL="3200026" indent="0">
              <a:buNone/>
              <a:defRPr sz="2000"/>
            </a:lvl8pPr>
            <a:lvl9pPr marL="3657172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46" indent="0">
              <a:buNone/>
              <a:defRPr sz="1200"/>
            </a:lvl2pPr>
            <a:lvl3pPr marL="914293" indent="0">
              <a:buNone/>
              <a:defRPr sz="1000"/>
            </a:lvl3pPr>
            <a:lvl4pPr marL="1371440" indent="0">
              <a:buNone/>
              <a:defRPr sz="900"/>
            </a:lvl4pPr>
            <a:lvl5pPr marL="1828586" indent="0">
              <a:buNone/>
              <a:defRPr sz="900"/>
            </a:lvl5pPr>
            <a:lvl6pPr marL="2285733" indent="0">
              <a:buNone/>
              <a:defRPr sz="900"/>
            </a:lvl6pPr>
            <a:lvl7pPr marL="2742879" indent="0">
              <a:buNone/>
              <a:defRPr sz="900"/>
            </a:lvl7pPr>
            <a:lvl8pPr marL="3200026" indent="0">
              <a:buNone/>
              <a:defRPr sz="900"/>
            </a:lvl8pPr>
            <a:lvl9pPr marL="3657172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14CD3-B2C3-D44E-AB73-D4BF4A678D51}" type="datetimeFigureOut">
              <a:rPr lang="en-US" smtClean="0"/>
              <a:t>10/4/16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5AEED-60AD-1E4E-8ECF-2166D8FEE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016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29" tIns="45714" rIns="91429" bIns="45714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29" tIns="45714" rIns="91429" bIns="4571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29" tIns="45714" rIns="91429" bIns="45714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314CD3-B2C3-D44E-AB73-D4BF4A678D51}" type="datetimeFigureOut">
              <a:rPr lang="en-US" smtClean="0"/>
              <a:t>10/4/16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29" tIns="45714" rIns="91429" bIns="45714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29" tIns="45714" rIns="91429" bIns="45714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25AEED-60AD-1E4E-8ECF-2166D8FEE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63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146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60" indent="-342860" algn="l" defTabSz="457146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63" indent="-285717" algn="l" defTabSz="457146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67" indent="-228573" algn="l" defTabSz="457146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13" indent="-228573" algn="l" defTabSz="457146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59" indent="-228573" algn="l" defTabSz="457146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06" indent="-228573" algn="l" defTabSz="45714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53" indent="-228573" algn="l" defTabSz="45714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99" indent="-228573" algn="l" defTabSz="45714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46" indent="-228573" algn="l" defTabSz="45714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6" algn="l" defTabSz="4571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93" algn="l" defTabSz="4571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40" algn="l" defTabSz="4571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86" algn="l" defTabSz="4571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33" algn="l" defTabSz="4571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79" algn="l" defTabSz="4571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26" algn="l" defTabSz="4571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72" algn="l" defTabSz="4571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.jpg"/><Relationship Id="rId3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UCM-1016-32800_CHP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53826" y="2830371"/>
            <a:ext cx="6004373" cy="1700375"/>
          </a:xfrm>
        </p:spPr>
        <p:txBody>
          <a:bodyPr anchor="t">
            <a:normAutofit/>
          </a:bodyPr>
          <a:lstStyle/>
          <a:p>
            <a:pPr algn="l"/>
            <a:r>
              <a:rPr lang="en-US" sz="4200" b="1" dirty="0" smtClean="0">
                <a:solidFill>
                  <a:srgbClr val="9D8E5A"/>
                </a:solidFill>
                <a:latin typeface="Georgia"/>
                <a:cs typeface="Georgia"/>
              </a:rPr>
              <a:t>Presentation Title</a:t>
            </a:r>
            <a:r>
              <a:rPr lang="en-US" sz="4200" b="1" dirty="0" smtClean="0">
                <a:latin typeface="Georgia"/>
                <a:cs typeface="Georgia"/>
              </a:rPr>
              <a:t/>
            </a:r>
            <a:br>
              <a:rPr lang="en-US" sz="4200" b="1" dirty="0" smtClean="0">
                <a:latin typeface="Georgia"/>
                <a:cs typeface="Georgia"/>
              </a:rPr>
            </a:br>
            <a:r>
              <a:rPr lang="en-US" sz="2600" dirty="0" smtClean="0">
                <a:solidFill>
                  <a:schemeClr val="bg1"/>
                </a:solidFill>
                <a:latin typeface="Georgia"/>
                <a:cs typeface="Georgia"/>
              </a:rPr>
              <a:t>Subhead</a:t>
            </a:r>
            <a:endParaRPr lang="en-US" sz="2600" dirty="0">
              <a:solidFill>
                <a:schemeClr val="bg1"/>
              </a:solidFill>
              <a:latin typeface="Georgia"/>
              <a:cs typeface="Georgia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53826" y="1022377"/>
            <a:ext cx="5318574" cy="1732661"/>
          </a:xfrm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</a:pPr>
            <a:r>
              <a:rPr lang="en-US" sz="1600" dirty="0" smtClean="0">
                <a:solidFill>
                  <a:srgbClr val="9D8E5A"/>
                </a:solidFill>
                <a:latin typeface="Verdana"/>
                <a:cs typeface="Verdana"/>
              </a:rPr>
              <a:t>presenter</a:t>
            </a:r>
          </a:p>
          <a:p>
            <a:pPr algn="l">
              <a:lnSpc>
                <a:spcPct val="150000"/>
              </a:lnSpc>
            </a:pPr>
            <a:r>
              <a:rPr lang="en-US" sz="1600" dirty="0" smtClean="0">
                <a:solidFill>
                  <a:srgbClr val="9D8E5A"/>
                </a:solidFill>
                <a:latin typeface="Verdana"/>
                <a:cs typeface="Verdana"/>
              </a:rPr>
              <a:t>title, department</a:t>
            </a:r>
          </a:p>
          <a:p>
            <a:pPr algn="l">
              <a:lnSpc>
                <a:spcPct val="150000"/>
              </a:lnSpc>
            </a:pPr>
            <a:r>
              <a:rPr lang="en-US" sz="1600" dirty="0" smtClean="0">
                <a:solidFill>
                  <a:srgbClr val="9D8E5A"/>
                </a:solidFill>
                <a:latin typeface="Verdana"/>
                <a:cs typeface="Verdana"/>
              </a:rPr>
              <a:t>date</a:t>
            </a:r>
            <a:endParaRPr lang="en-US" sz="1600" dirty="0">
              <a:solidFill>
                <a:srgbClr val="9D8E5A"/>
              </a:solidFill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7230871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UCM-1016-32800_CHP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2302933"/>
            <a:ext cx="9144000" cy="140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4200" b="1" dirty="0" smtClean="0">
                <a:solidFill>
                  <a:srgbClr val="00002E"/>
                </a:solidFill>
                <a:latin typeface="Georgia"/>
                <a:cs typeface="Georgia"/>
              </a:rPr>
              <a:t>Divider Slide</a:t>
            </a:r>
          </a:p>
          <a:p>
            <a:pPr algn="ctr">
              <a:lnSpc>
                <a:spcPct val="120000"/>
              </a:lnSpc>
            </a:pPr>
            <a:r>
              <a:rPr lang="en-US" sz="3000" dirty="0" smtClean="0">
                <a:solidFill>
                  <a:schemeClr val="bg1"/>
                </a:solidFill>
                <a:latin typeface="Georgia"/>
                <a:cs typeface="Georgia"/>
              </a:rPr>
              <a:t>Agenda Topic Here</a:t>
            </a:r>
            <a:endParaRPr lang="en-US" sz="3000" dirty="0">
              <a:solidFill>
                <a:schemeClr val="bg1"/>
              </a:solidFill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32187070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UCM-1016-32800_CHP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39799"/>
            <a:ext cx="8229600" cy="762001"/>
          </a:xfrm>
        </p:spPr>
        <p:txBody>
          <a:bodyPr anchor="b">
            <a:normAutofit/>
          </a:bodyPr>
          <a:lstStyle/>
          <a:p>
            <a:pPr algn="l"/>
            <a:r>
              <a:rPr lang="en-US" sz="3200" b="1" dirty="0" smtClean="0">
                <a:solidFill>
                  <a:srgbClr val="00002E"/>
                </a:solidFill>
                <a:latin typeface="Georgia"/>
                <a:cs typeface="Georgia"/>
              </a:rPr>
              <a:t>Click to add title</a:t>
            </a:r>
            <a:endParaRPr lang="en-US" sz="3200" b="1" dirty="0">
              <a:solidFill>
                <a:srgbClr val="00002E"/>
              </a:solidFill>
              <a:latin typeface="Georgia"/>
              <a:cs typeface="Georgia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921933"/>
            <a:ext cx="4040188" cy="516466"/>
          </a:xfrm>
        </p:spPr>
        <p:txBody>
          <a:bodyPr anchor="b">
            <a:normAutofit/>
          </a:bodyPr>
          <a:lstStyle/>
          <a:p>
            <a:r>
              <a:rPr lang="en-US" sz="2000" dirty="0" smtClean="0">
                <a:solidFill>
                  <a:srgbClr val="9D8E5A"/>
                </a:solidFill>
                <a:latin typeface="Georgia"/>
                <a:cs typeface="Georgia"/>
              </a:rPr>
              <a:t>Click to add text</a:t>
            </a:r>
            <a:endParaRPr lang="en-US" sz="2000" dirty="0">
              <a:solidFill>
                <a:srgbClr val="9D8E5A"/>
              </a:solidFill>
              <a:latin typeface="Georgia"/>
              <a:cs typeface="Georgia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57201" y="2556933"/>
            <a:ext cx="4040188" cy="3569230"/>
          </a:xfrm>
        </p:spPr>
        <p:txBody>
          <a:bodyPr>
            <a:normAutofit/>
          </a:bodyPr>
          <a:lstStyle/>
          <a:p>
            <a:r>
              <a:rPr lang="en-US" sz="1600" dirty="0" smtClean="0">
                <a:latin typeface="Verdana"/>
                <a:cs typeface="Verdana"/>
              </a:rPr>
              <a:t>Click to add text</a:t>
            </a:r>
            <a:endParaRPr lang="en-US" sz="1600" dirty="0"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1633307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UCM-1016-32800_CPSPE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4" name="Picture 3" descr="UCM-1016-32800_CHP3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39799"/>
            <a:ext cx="8229600" cy="762001"/>
          </a:xfrm>
        </p:spPr>
        <p:txBody>
          <a:bodyPr anchor="b">
            <a:normAutofit/>
          </a:bodyPr>
          <a:lstStyle/>
          <a:p>
            <a:pPr algn="l"/>
            <a:r>
              <a:rPr lang="en-US" sz="3200" b="1" dirty="0" smtClean="0">
                <a:solidFill>
                  <a:srgbClr val="00002E"/>
                </a:solidFill>
                <a:latin typeface="Georgia"/>
                <a:cs typeface="Georgia"/>
              </a:rPr>
              <a:t>Click to add title</a:t>
            </a:r>
            <a:endParaRPr lang="en-US" sz="3200" b="1" dirty="0">
              <a:solidFill>
                <a:srgbClr val="00002E"/>
              </a:solidFill>
              <a:latin typeface="Georgia"/>
              <a:cs typeface="Georgia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921933"/>
            <a:ext cx="4040188" cy="516466"/>
          </a:xfrm>
        </p:spPr>
        <p:txBody>
          <a:bodyPr anchor="b">
            <a:normAutofit/>
          </a:bodyPr>
          <a:lstStyle/>
          <a:p>
            <a:r>
              <a:rPr lang="en-US" sz="2000" dirty="0" smtClean="0">
                <a:solidFill>
                  <a:srgbClr val="9D8E5A"/>
                </a:solidFill>
                <a:latin typeface="Georgia"/>
                <a:cs typeface="Georgia"/>
              </a:rPr>
              <a:t>Click to add text</a:t>
            </a:r>
            <a:endParaRPr lang="en-US" sz="2000" dirty="0">
              <a:solidFill>
                <a:srgbClr val="9D8E5A"/>
              </a:solidFill>
              <a:latin typeface="Georgia"/>
              <a:cs typeface="Georgia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57201" y="2556933"/>
            <a:ext cx="4040188" cy="3569230"/>
          </a:xfrm>
        </p:spPr>
        <p:txBody>
          <a:bodyPr>
            <a:normAutofit/>
          </a:bodyPr>
          <a:lstStyle/>
          <a:p>
            <a:r>
              <a:rPr lang="en-US" sz="1600" dirty="0" smtClean="0">
                <a:latin typeface="Verdana"/>
                <a:cs typeface="Verdana"/>
              </a:rPr>
              <a:t>Click to add text</a:t>
            </a:r>
            <a:endParaRPr lang="en-US" sz="1600" dirty="0">
              <a:latin typeface="Verdana"/>
              <a:cs typeface="Verdana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4645026" y="1921933"/>
            <a:ext cx="4041775" cy="516466"/>
          </a:xfrm>
        </p:spPr>
        <p:txBody>
          <a:bodyPr>
            <a:normAutofit/>
          </a:bodyPr>
          <a:lstStyle/>
          <a:p>
            <a:r>
              <a:rPr lang="en-US" sz="2000" dirty="0" smtClean="0">
                <a:solidFill>
                  <a:srgbClr val="9D8E5A"/>
                </a:solidFill>
                <a:latin typeface="Georgia"/>
                <a:cs typeface="Georgia"/>
              </a:rPr>
              <a:t>Click to add text</a:t>
            </a:r>
            <a:endParaRPr lang="en-US" sz="2000" dirty="0">
              <a:solidFill>
                <a:srgbClr val="9D8E5A"/>
              </a:solidFill>
              <a:latin typeface="Georgia"/>
              <a:cs typeface="Georgia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645026" y="2556933"/>
            <a:ext cx="4041775" cy="3569230"/>
          </a:xfrm>
        </p:spPr>
        <p:txBody>
          <a:bodyPr>
            <a:normAutofit/>
          </a:bodyPr>
          <a:lstStyle/>
          <a:p>
            <a:r>
              <a:rPr lang="en-US" sz="1600" dirty="0">
                <a:latin typeface="Verdana"/>
                <a:cs typeface="Verdana"/>
              </a:rPr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411997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UCM-1016-32800_CHP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2302933"/>
            <a:ext cx="9144000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4200" b="1" dirty="0" smtClean="0">
                <a:solidFill>
                  <a:srgbClr val="00002E"/>
                </a:solidFill>
                <a:latin typeface="Georgia"/>
                <a:cs typeface="Georgia"/>
              </a:rPr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11385355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45</Words>
  <Application>Microsoft Macintosh PowerPoint</Application>
  <PresentationFormat>On-screen Show (4:3)</PresentationFormat>
  <Paragraphs>15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Presentation Title Subhead</vt:lpstr>
      <vt:lpstr>PowerPoint Presentation</vt:lpstr>
      <vt:lpstr>Click to add title</vt:lpstr>
      <vt:lpstr>Click to add title</vt:lpstr>
      <vt:lpstr>PowerPoint Presentation</vt:lpstr>
    </vt:vector>
  </TitlesOfParts>
  <Company>University of Akron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Standard User</dc:creator>
  <cp:lastModifiedBy>UCMSA1</cp:lastModifiedBy>
  <cp:revision>22</cp:revision>
  <cp:lastPrinted>2015-07-01T12:44:00Z</cp:lastPrinted>
  <dcterms:created xsi:type="dcterms:W3CDTF">2015-06-03T17:53:09Z</dcterms:created>
  <dcterms:modified xsi:type="dcterms:W3CDTF">2016-10-04T19:16:01Z</dcterms:modified>
</cp:coreProperties>
</file>