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48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akewoo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48759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48759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48759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48759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48759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Lakewoo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akewood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487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48759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akewood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487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48759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487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48759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Lakewood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23</cp:revision>
  <cp:lastPrinted>2015-07-01T12:44:00Z</cp:lastPrinted>
  <dcterms:created xsi:type="dcterms:W3CDTF">2015-06-03T17:53:09Z</dcterms:created>
  <dcterms:modified xsi:type="dcterms:W3CDTF">2016-10-04T18:52:52Z</dcterms:modified>
</cp:coreProperties>
</file>